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16"/>
  </p:notesMasterIdLst>
  <p:sldIdLst>
    <p:sldId id="271" r:id="rId2"/>
    <p:sldId id="256" r:id="rId3"/>
    <p:sldId id="261" r:id="rId4"/>
    <p:sldId id="258" r:id="rId5"/>
    <p:sldId id="262" r:id="rId6"/>
    <p:sldId id="263" r:id="rId7"/>
    <p:sldId id="264" r:id="rId8"/>
    <p:sldId id="267" r:id="rId9"/>
    <p:sldId id="266" r:id="rId10"/>
    <p:sldId id="268" r:id="rId11"/>
    <p:sldId id="270" r:id="rId12"/>
    <p:sldId id="269" r:id="rId13"/>
    <p:sldId id="273" r:id="rId14"/>
    <p:sldId id="27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32" autoAdjust="0"/>
    <p:restoredTop sz="94632" autoAdjust="0"/>
  </p:normalViewPr>
  <p:slideViewPr>
    <p:cSldViewPr snapToGrid="0">
      <p:cViewPr varScale="1">
        <p:scale>
          <a:sx n="82" d="100"/>
          <a:sy n="82" d="100"/>
        </p:scale>
        <p:origin x="787" y="6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yushmaan Kapahi" userId="32c06ada08a8a7aa" providerId="LiveId" clId="{F2E5939A-3C01-47B0-BAEA-2A33EC8DB43C}"/>
    <pc:docChg chg="undo redo custSel addSld delSld modSld sldOrd addMainMaster delMainMaster modMainMaster">
      <pc:chgData name="Ayushmaan Kapahi" userId="32c06ada08a8a7aa" providerId="LiveId" clId="{F2E5939A-3C01-47B0-BAEA-2A33EC8DB43C}" dt="2021-01-25T07:42:52.968" v="3150" actId="20577"/>
      <pc:docMkLst>
        <pc:docMk/>
      </pc:docMkLst>
      <pc:sldChg chg="addSp delSp modSp new mod">
        <pc:chgData name="Ayushmaan Kapahi" userId="32c06ada08a8a7aa" providerId="LiveId" clId="{F2E5939A-3C01-47B0-BAEA-2A33EC8DB43C}" dt="2021-01-22T08:48:14.988" v="2367" actId="207"/>
        <pc:sldMkLst>
          <pc:docMk/>
          <pc:sldMk cId="3028113808" sldId="256"/>
        </pc:sldMkLst>
        <pc:spChg chg="add del mod">
          <ac:chgData name="Ayushmaan Kapahi" userId="32c06ada08a8a7aa" providerId="LiveId" clId="{F2E5939A-3C01-47B0-BAEA-2A33EC8DB43C}" dt="2021-01-21T05:25:22.757" v="1408"/>
          <ac:spMkLst>
            <pc:docMk/>
            <pc:sldMk cId="3028113808" sldId="256"/>
            <ac:spMk id="2" creationId="{68D048B5-5639-49DB-B28E-372067B359FC}"/>
          </ac:spMkLst>
        </pc:spChg>
        <pc:spChg chg="del mod">
          <ac:chgData name="Ayushmaan Kapahi" userId="32c06ada08a8a7aa" providerId="LiveId" clId="{F2E5939A-3C01-47B0-BAEA-2A33EC8DB43C}" dt="2021-01-20T11:22:52.543" v="661" actId="478"/>
          <ac:spMkLst>
            <pc:docMk/>
            <pc:sldMk cId="3028113808" sldId="256"/>
            <ac:spMk id="2" creationId="{CB0273F5-3108-4E41-8FB3-9B6F77A4D948}"/>
          </ac:spMkLst>
        </pc:spChg>
        <pc:spChg chg="del">
          <ac:chgData name="Ayushmaan Kapahi" userId="32c06ada08a8a7aa" providerId="LiveId" clId="{F2E5939A-3C01-47B0-BAEA-2A33EC8DB43C}" dt="2021-01-22T08:46:06.274" v="2355"/>
          <ac:spMkLst>
            <pc:docMk/>
            <pc:sldMk cId="3028113808" sldId="256"/>
            <ac:spMk id="2" creationId="{E75E6EBA-ADE5-4899-95C8-26A53A12A00C}"/>
          </ac:spMkLst>
        </pc:spChg>
        <pc:spChg chg="del">
          <ac:chgData name="Ayushmaan Kapahi" userId="32c06ada08a8a7aa" providerId="LiveId" clId="{F2E5939A-3C01-47B0-BAEA-2A33EC8DB43C}" dt="2021-01-20T09:52:08.048" v="30" actId="478"/>
          <ac:spMkLst>
            <pc:docMk/>
            <pc:sldMk cId="3028113808" sldId="256"/>
            <ac:spMk id="3" creationId="{0A0051E9-2EDF-455C-B536-08D789FBA3E2}"/>
          </ac:spMkLst>
        </pc:spChg>
        <pc:spChg chg="del">
          <ac:chgData name="Ayushmaan Kapahi" userId="32c06ada08a8a7aa" providerId="LiveId" clId="{F2E5939A-3C01-47B0-BAEA-2A33EC8DB43C}" dt="2021-01-22T08:47:08.421" v="2356"/>
          <ac:spMkLst>
            <pc:docMk/>
            <pc:sldMk cId="3028113808" sldId="256"/>
            <ac:spMk id="3" creationId="{90B1D51D-D41D-420C-924A-521EC16D379B}"/>
          </ac:spMkLst>
        </pc:spChg>
        <pc:spChg chg="mod">
          <ac:chgData name="Ayushmaan Kapahi" userId="32c06ada08a8a7aa" providerId="LiveId" clId="{F2E5939A-3C01-47B0-BAEA-2A33EC8DB43C}" dt="2021-01-22T08:48:14.988" v="2367" actId="207"/>
          <ac:spMkLst>
            <pc:docMk/>
            <pc:sldMk cId="3028113808" sldId="256"/>
            <ac:spMk id="4" creationId="{5EECB521-4DED-4975-87C0-0FA069A43743}"/>
          </ac:spMkLst>
        </pc:spChg>
        <pc:spChg chg="add mod">
          <ac:chgData name="Ayushmaan Kapahi" userId="32c06ada08a8a7aa" providerId="LiveId" clId="{F2E5939A-3C01-47B0-BAEA-2A33EC8DB43C}" dt="2021-01-21T06:18:32.782" v="1776" actId="403"/>
          <ac:spMkLst>
            <pc:docMk/>
            <pc:sldMk cId="3028113808" sldId="256"/>
            <ac:spMk id="6" creationId="{773D9E0C-061F-4078-8595-5CF5FF93B68C}"/>
          </ac:spMkLst>
        </pc:spChg>
        <pc:spChg chg="add del mod">
          <ac:chgData name="Ayushmaan Kapahi" userId="32c06ada08a8a7aa" providerId="LiveId" clId="{F2E5939A-3C01-47B0-BAEA-2A33EC8DB43C}" dt="2021-01-20T11:22:56.005" v="662" actId="478"/>
          <ac:spMkLst>
            <pc:docMk/>
            <pc:sldMk cId="3028113808" sldId="256"/>
            <ac:spMk id="8" creationId="{B21FCDB0-9F10-4FE2-84DA-9D17611292BE}"/>
          </ac:spMkLst>
        </pc:spChg>
        <pc:spChg chg="add mod">
          <ac:chgData name="Ayushmaan Kapahi" userId="32c06ada08a8a7aa" providerId="LiveId" clId="{F2E5939A-3C01-47B0-BAEA-2A33EC8DB43C}" dt="2021-01-22T08:48:00.907" v="2366" actId="14100"/>
          <ac:spMkLst>
            <pc:docMk/>
            <pc:sldMk cId="3028113808" sldId="256"/>
            <ac:spMk id="9" creationId="{7F96F90F-CBE2-42F8-880A-114042D5BBFD}"/>
          </ac:spMkLst>
        </pc:spChg>
        <pc:spChg chg="add mod">
          <ac:chgData name="Ayushmaan Kapahi" userId="32c06ada08a8a7aa" providerId="LiveId" clId="{F2E5939A-3C01-47B0-BAEA-2A33EC8DB43C}" dt="2021-01-22T08:32:16.385" v="2184" actId="1076"/>
          <ac:spMkLst>
            <pc:docMk/>
            <pc:sldMk cId="3028113808" sldId="256"/>
            <ac:spMk id="10" creationId="{2A5CF9C9-5BEC-489A-ABF9-423301329408}"/>
          </ac:spMkLst>
        </pc:spChg>
        <pc:graphicFrameChg chg="add del modGraphic">
          <ac:chgData name="Ayushmaan Kapahi" userId="32c06ada08a8a7aa" providerId="LiveId" clId="{F2E5939A-3C01-47B0-BAEA-2A33EC8DB43C}" dt="2021-01-20T10:37:49.685" v="39" actId="27309"/>
          <ac:graphicFrameMkLst>
            <pc:docMk/>
            <pc:sldMk cId="3028113808" sldId="256"/>
            <ac:graphicFrameMk id="5" creationId="{CCCF8452-767C-405E-A01E-36C847104F4D}"/>
          </ac:graphicFrameMkLst>
        </pc:graphicFrameChg>
      </pc:sldChg>
      <pc:sldChg chg="addSp delSp modSp new del mod chgLayout">
        <pc:chgData name="Ayushmaan Kapahi" userId="32c06ada08a8a7aa" providerId="LiveId" clId="{F2E5939A-3C01-47B0-BAEA-2A33EC8DB43C}" dt="2021-01-21T06:11:29.316" v="1640" actId="47"/>
        <pc:sldMkLst>
          <pc:docMk/>
          <pc:sldMk cId="2122617225" sldId="257"/>
        </pc:sldMkLst>
        <pc:spChg chg="add del mod">
          <ac:chgData name="Ayushmaan Kapahi" userId="32c06ada08a8a7aa" providerId="LiveId" clId="{F2E5939A-3C01-47B0-BAEA-2A33EC8DB43C}" dt="2021-01-21T05:48:45.338" v="1610" actId="478"/>
          <ac:spMkLst>
            <pc:docMk/>
            <pc:sldMk cId="2122617225" sldId="257"/>
            <ac:spMk id="2" creationId="{229608C8-3540-4AC0-A3C8-0DCB3E1DAD51}"/>
          </ac:spMkLst>
        </pc:spChg>
        <pc:spChg chg="del">
          <ac:chgData name="Ayushmaan Kapahi" userId="32c06ada08a8a7aa" providerId="LiveId" clId="{F2E5939A-3C01-47B0-BAEA-2A33EC8DB43C}" dt="2021-01-20T11:28:18.519" v="808" actId="478"/>
          <ac:spMkLst>
            <pc:docMk/>
            <pc:sldMk cId="2122617225" sldId="257"/>
            <ac:spMk id="2" creationId="{F1EF70FD-A190-4655-80EA-E522B695B8C4}"/>
          </ac:spMkLst>
        </pc:spChg>
        <pc:spChg chg="del mod ord">
          <ac:chgData name="Ayushmaan Kapahi" userId="32c06ada08a8a7aa" providerId="LiveId" clId="{F2E5939A-3C01-47B0-BAEA-2A33EC8DB43C}" dt="2021-01-21T05:49:13.392" v="1615" actId="478"/>
          <ac:spMkLst>
            <pc:docMk/>
            <pc:sldMk cId="2122617225" sldId="257"/>
            <ac:spMk id="3" creationId="{1CA8C5A6-38F4-4107-BCC4-1A9623874EF8}"/>
          </ac:spMkLst>
        </pc:spChg>
        <pc:spChg chg="add del mod">
          <ac:chgData name="Ayushmaan Kapahi" userId="32c06ada08a8a7aa" providerId="LiveId" clId="{F2E5939A-3C01-47B0-BAEA-2A33EC8DB43C}" dt="2021-01-21T05:36:53.661" v="1528" actId="478"/>
          <ac:spMkLst>
            <pc:docMk/>
            <pc:sldMk cId="2122617225" sldId="257"/>
            <ac:spMk id="4" creationId="{85D0C6E5-9317-4931-B00C-8280C3212C8B}"/>
          </ac:spMkLst>
        </pc:spChg>
        <pc:spChg chg="add del mod ord">
          <ac:chgData name="Ayushmaan Kapahi" userId="32c06ada08a8a7aa" providerId="LiveId" clId="{F2E5939A-3C01-47B0-BAEA-2A33EC8DB43C}" dt="2021-01-21T05:47:49.654" v="1585" actId="700"/>
          <ac:spMkLst>
            <pc:docMk/>
            <pc:sldMk cId="2122617225" sldId="257"/>
            <ac:spMk id="5" creationId="{3F1D991D-1AD0-43F4-A252-8202A7A6B72B}"/>
          </ac:spMkLst>
        </pc:spChg>
        <pc:spChg chg="add del mod ord">
          <ac:chgData name="Ayushmaan Kapahi" userId="32c06ada08a8a7aa" providerId="LiveId" clId="{F2E5939A-3C01-47B0-BAEA-2A33EC8DB43C}" dt="2021-01-21T05:49:10.810" v="1614" actId="478"/>
          <ac:spMkLst>
            <pc:docMk/>
            <pc:sldMk cId="2122617225" sldId="257"/>
            <ac:spMk id="6" creationId="{C3649128-4EE3-4842-9672-A03E14B07B3E}"/>
          </ac:spMkLst>
        </pc:spChg>
        <pc:spChg chg="add del mod">
          <ac:chgData name="Ayushmaan Kapahi" userId="32c06ada08a8a7aa" providerId="LiveId" clId="{F2E5939A-3C01-47B0-BAEA-2A33EC8DB43C}" dt="2021-01-21T05:49:18.556" v="1617" actId="478"/>
          <ac:spMkLst>
            <pc:docMk/>
            <pc:sldMk cId="2122617225" sldId="257"/>
            <ac:spMk id="8" creationId="{A27B0586-A4AA-4348-863B-E23D66F71519}"/>
          </ac:spMkLst>
        </pc:spChg>
        <pc:spChg chg="add del mod">
          <ac:chgData name="Ayushmaan Kapahi" userId="32c06ada08a8a7aa" providerId="LiveId" clId="{F2E5939A-3C01-47B0-BAEA-2A33EC8DB43C}" dt="2021-01-21T06:11:26.384" v="1639" actId="478"/>
          <ac:spMkLst>
            <pc:docMk/>
            <pc:sldMk cId="2122617225" sldId="257"/>
            <ac:spMk id="9" creationId="{5BD5EB2B-3340-4C0B-8282-411C18D15A33}"/>
          </ac:spMkLst>
        </pc:spChg>
      </pc:sldChg>
      <pc:sldChg chg="new del">
        <pc:chgData name="Ayushmaan Kapahi" userId="32c06ada08a8a7aa" providerId="LiveId" clId="{F2E5939A-3C01-47B0-BAEA-2A33EC8DB43C}" dt="2021-01-21T04:53:05.015" v="1359" actId="47"/>
        <pc:sldMkLst>
          <pc:docMk/>
          <pc:sldMk cId="1890719253" sldId="258"/>
        </pc:sldMkLst>
      </pc:sldChg>
      <pc:sldChg chg="addSp delSp modSp new add del mod ord chgLayout">
        <pc:chgData name="Ayushmaan Kapahi" userId="32c06ada08a8a7aa" providerId="LiveId" clId="{F2E5939A-3C01-47B0-BAEA-2A33EC8DB43C}" dt="2021-01-22T08:48:28.062" v="2369"/>
        <pc:sldMkLst>
          <pc:docMk/>
          <pc:sldMk cId="3565243712" sldId="258"/>
        </pc:sldMkLst>
        <pc:spChg chg="del mod ord">
          <ac:chgData name="Ayushmaan Kapahi" userId="32c06ada08a8a7aa" providerId="LiveId" clId="{F2E5939A-3C01-47B0-BAEA-2A33EC8DB43C}" dt="2021-01-21T06:08:44.389" v="1634" actId="700"/>
          <ac:spMkLst>
            <pc:docMk/>
            <pc:sldMk cId="3565243712" sldId="258"/>
            <ac:spMk id="2" creationId="{261508F3-81B6-4518-8742-8054E7767D92}"/>
          </ac:spMkLst>
        </pc:spChg>
        <pc:spChg chg="del">
          <ac:chgData name="Ayushmaan Kapahi" userId="32c06ada08a8a7aa" providerId="LiveId" clId="{F2E5939A-3C01-47B0-BAEA-2A33EC8DB43C}" dt="2021-01-22T08:46:06.274" v="2355"/>
          <ac:spMkLst>
            <pc:docMk/>
            <pc:sldMk cId="3565243712" sldId="258"/>
            <ac:spMk id="2" creationId="{45E8DE68-0D7F-42DC-9DFA-8E0A67D91453}"/>
          </ac:spMkLst>
        </pc:spChg>
        <pc:spChg chg="del mod ord">
          <ac:chgData name="Ayushmaan Kapahi" userId="32c06ada08a8a7aa" providerId="LiveId" clId="{F2E5939A-3C01-47B0-BAEA-2A33EC8DB43C}" dt="2021-01-21T06:08:44.389" v="1634" actId="700"/>
          <ac:spMkLst>
            <pc:docMk/>
            <pc:sldMk cId="3565243712" sldId="258"/>
            <ac:spMk id="3" creationId="{6014616A-DBBF-483D-A461-1B3B07C57AD7}"/>
          </ac:spMkLst>
        </pc:spChg>
        <pc:spChg chg="del">
          <ac:chgData name="Ayushmaan Kapahi" userId="32c06ada08a8a7aa" providerId="LiveId" clId="{F2E5939A-3C01-47B0-BAEA-2A33EC8DB43C}" dt="2021-01-22T08:47:08.421" v="2356"/>
          <ac:spMkLst>
            <pc:docMk/>
            <pc:sldMk cId="3565243712" sldId="258"/>
            <ac:spMk id="3" creationId="{B8506E53-7AD7-4940-A33A-6188FCA74AA3}"/>
          </ac:spMkLst>
        </pc:spChg>
        <pc:spChg chg="add del mod ord">
          <ac:chgData name="Ayushmaan Kapahi" userId="32c06ada08a8a7aa" providerId="LiveId" clId="{F2E5939A-3C01-47B0-BAEA-2A33EC8DB43C}" dt="2021-01-21T06:08:52.085" v="1636" actId="478"/>
          <ac:spMkLst>
            <pc:docMk/>
            <pc:sldMk cId="3565243712" sldId="258"/>
            <ac:spMk id="4" creationId="{2B129553-F0F2-436B-BA2B-7DCCE04B5E7D}"/>
          </ac:spMkLst>
        </pc:spChg>
        <pc:spChg chg="add mod">
          <ac:chgData name="Ayushmaan Kapahi" userId="32c06ada08a8a7aa" providerId="LiveId" clId="{F2E5939A-3C01-47B0-BAEA-2A33EC8DB43C}" dt="2021-01-22T08:48:28.062" v="2369"/>
          <ac:spMkLst>
            <pc:docMk/>
            <pc:sldMk cId="3565243712" sldId="258"/>
            <ac:spMk id="5" creationId="{1CD14E54-5004-409E-9B73-0C126BFB4BFB}"/>
          </ac:spMkLst>
        </pc:spChg>
        <pc:spChg chg="add del mod ord">
          <ac:chgData name="Ayushmaan Kapahi" userId="32c06ada08a8a7aa" providerId="LiveId" clId="{F2E5939A-3C01-47B0-BAEA-2A33EC8DB43C}" dt="2021-01-21T06:08:50.230" v="1635" actId="478"/>
          <ac:spMkLst>
            <pc:docMk/>
            <pc:sldMk cId="3565243712" sldId="258"/>
            <ac:spMk id="5" creationId="{CDC69108-9F9E-4F8B-AC47-7818F8AB6298}"/>
          </ac:spMkLst>
        </pc:spChg>
        <pc:spChg chg="add mod">
          <ac:chgData name="Ayushmaan Kapahi" userId="32c06ada08a8a7aa" providerId="LiveId" clId="{F2E5939A-3C01-47B0-BAEA-2A33EC8DB43C}" dt="2021-01-21T06:35:16.212" v="1892" actId="20577"/>
          <ac:spMkLst>
            <pc:docMk/>
            <pc:sldMk cId="3565243712" sldId="258"/>
            <ac:spMk id="6" creationId="{A0FFED2F-F882-49B4-BA05-D93D12AA4E9D}"/>
          </ac:spMkLst>
        </pc:spChg>
      </pc:sldChg>
      <pc:sldChg chg="new del">
        <pc:chgData name="Ayushmaan Kapahi" userId="32c06ada08a8a7aa" providerId="LiveId" clId="{F2E5939A-3C01-47B0-BAEA-2A33EC8DB43C}" dt="2021-01-21T04:53:04.466" v="1358" actId="47"/>
        <pc:sldMkLst>
          <pc:docMk/>
          <pc:sldMk cId="2895635666" sldId="259"/>
        </pc:sldMkLst>
      </pc:sldChg>
      <pc:sldChg chg="addSp modSp add del mod modAnim">
        <pc:chgData name="Ayushmaan Kapahi" userId="32c06ada08a8a7aa" providerId="LiveId" clId="{F2E5939A-3C01-47B0-BAEA-2A33EC8DB43C}" dt="2021-01-21T07:58:00.352" v="2077" actId="47"/>
        <pc:sldMkLst>
          <pc:docMk/>
          <pc:sldMk cId="3205269803" sldId="259"/>
        </pc:sldMkLst>
        <pc:picChg chg="add mod">
          <ac:chgData name="Ayushmaan Kapahi" userId="32c06ada08a8a7aa" providerId="LiveId" clId="{F2E5939A-3C01-47B0-BAEA-2A33EC8DB43C}" dt="2021-01-21T07:30:06.323" v="2067" actId="1076"/>
          <ac:picMkLst>
            <pc:docMk/>
            <pc:sldMk cId="3205269803" sldId="259"/>
            <ac:picMk id="2" creationId="{5457E6A2-55DD-4393-A37A-04A9E00437B4}"/>
          </ac:picMkLst>
        </pc:picChg>
      </pc:sldChg>
      <pc:sldChg chg="new del">
        <pc:chgData name="Ayushmaan Kapahi" userId="32c06ada08a8a7aa" providerId="LiveId" clId="{F2E5939A-3C01-47B0-BAEA-2A33EC8DB43C}" dt="2021-01-21T04:53:04.027" v="1357" actId="47"/>
        <pc:sldMkLst>
          <pc:docMk/>
          <pc:sldMk cId="118536288" sldId="260"/>
        </pc:sldMkLst>
      </pc:sldChg>
      <pc:sldChg chg="addSp delSp modSp add del mod ord chgLayout">
        <pc:chgData name="Ayushmaan Kapahi" userId="32c06ada08a8a7aa" providerId="LiveId" clId="{F2E5939A-3C01-47B0-BAEA-2A33EC8DB43C}" dt="2021-01-21T07:55:39.891" v="2076" actId="47"/>
        <pc:sldMkLst>
          <pc:docMk/>
          <pc:sldMk cId="3684983526" sldId="260"/>
        </pc:sldMkLst>
        <pc:spChg chg="add del mod">
          <ac:chgData name="Ayushmaan Kapahi" userId="32c06ada08a8a7aa" providerId="LiveId" clId="{F2E5939A-3C01-47B0-BAEA-2A33EC8DB43C}" dt="2021-01-21T06:35:52.852" v="1895"/>
          <ac:spMkLst>
            <pc:docMk/>
            <pc:sldMk cId="3684983526" sldId="260"/>
            <ac:spMk id="2" creationId="{ED86845A-8E84-47C5-BF0C-5A0CA97CCFDC}"/>
          </ac:spMkLst>
        </pc:spChg>
        <pc:spChg chg="add del mod">
          <ac:chgData name="Ayushmaan Kapahi" userId="32c06ada08a8a7aa" providerId="LiveId" clId="{F2E5939A-3C01-47B0-BAEA-2A33EC8DB43C}" dt="2021-01-21T06:38:40.175" v="1898"/>
          <ac:spMkLst>
            <pc:docMk/>
            <pc:sldMk cId="3684983526" sldId="260"/>
            <ac:spMk id="3" creationId="{BF593967-0DD5-46C5-A1B3-FA802053A32C}"/>
          </ac:spMkLst>
        </pc:spChg>
        <pc:spChg chg="add mod">
          <ac:chgData name="Ayushmaan Kapahi" userId="32c06ada08a8a7aa" providerId="LiveId" clId="{F2E5939A-3C01-47B0-BAEA-2A33EC8DB43C}" dt="2021-01-21T07:02:48.127" v="1931" actId="1076"/>
          <ac:spMkLst>
            <pc:docMk/>
            <pc:sldMk cId="3684983526" sldId="260"/>
            <ac:spMk id="4" creationId="{2C6CBEB3-21AB-4044-8C1B-116920A381EF}"/>
          </ac:spMkLst>
        </pc:spChg>
        <pc:spChg chg="add mod">
          <ac:chgData name="Ayushmaan Kapahi" userId="32c06ada08a8a7aa" providerId="LiveId" clId="{F2E5939A-3C01-47B0-BAEA-2A33EC8DB43C}" dt="2021-01-21T07:12:20.725" v="2015" actId="1076"/>
          <ac:spMkLst>
            <pc:docMk/>
            <pc:sldMk cId="3684983526" sldId="260"/>
            <ac:spMk id="5" creationId="{11DDF2D1-A6B3-45DF-A265-9BDC0B6D9FB1}"/>
          </ac:spMkLst>
        </pc:spChg>
        <pc:spChg chg="add del">
          <ac:chgData name="Ayushmaan Kapahi" userId="32c06ada08a8a7aa" providerId="LiveId" clId="{F2E5939A-3C01-47B0-BAEA-2A33EC8DB43C}" dt="2021-01-21T06:45:07.333" v="1911" actId="478"/>
          <ac:spMkLst>
            <pc:docMk/>
            <pc:sldMk cId="3684983526" sldId="260"/>
            <ac:spMk id="6" creationId="{03341225-343D-430E-A8C8-53654B203EF7}"/>
          </ac:spMkLst>
        </pc:spChg>
        <pc:spChg chg="add">
          <ac:chgData name="Ayushmaan Kapahi" userId="32c06ada08a8a7aa" providerId="LiveId" clId="{F2E5939A-3C01-47B0-BAEA-2A33EC8DB43C}" dt="2021-01-21T06:45:16.803" v="1912" actId="11529"/>
          <ac:spMkLst>
            <pc:docMk/>
            <pc:sldMk cId="3684983526" sldId="260"/>
            <ac:spMk id="7" creationId="{A9630F72-8211-4D33-880F-904A54D9B331}"/>
          </ac:spMkLst>
        </pc:spChg>
        <pc:spChg chg="add del mod">
          <ac:chgData name="Ayushmaan Kapahi" userId="32c06ada08a8a7aa" providerId="LiveId" clId="{F2E5939A-3C01-47B0-BAEA-2A33EC8DB43C}" dt="2021-01-21T06:45:42.762" v="1920" actId="478"/>
          <ac:spMkLst>
            <pc:docMk/>
            <pc:sldMk cId="3684983526" sldId="260"/>
            <ac:spMk id="8" creationId="{95C8A7E2-D4DC-4693-AF7B-693A017A7C76}"/>
          </ac:spMkLst>
        </pc:spChg>
        <pc:spChg chg="add mod">
          <ac:chgData name="Ayushmaan Kapahi" userId="32c06ada08a8a7aa" providerId="LiveId" clId="{F2E5939A-3C01-47B0-BAEA-2A33EC8DB43C}" dt="2021-01-21T06:45:48.637" v="1921" actId="1076"/>
          <ac:spMkLst>
            <pc:docMk/>
            <pc:sldMk cId="3684983526" sldId="260"/>
            <ac:spMk id="9" creationId="{0F1605F1-D3B9-4164-A551-673B3B96BCEE}"/>
          </ac:spMkLst>
        </pc:spChg>
        <pc:spChg chg="add mod">
          <ac:chgData name="Ayushmaan Kapahi" userId="32c06ada08a8a7aa" providerId="LiveId" clId="{F2E5939A-3C01-47B0-BAEA-2A33EC8DB43C}" dt="2021-01-21T06:52:27.137" v="1925" actId="1076"/>
          <ac:spMkLst>
            <pc:docMk/>
            <pc:sldMk cId="3684983526" sldId="260"/>
            <ac:spMk id="10" creationId="{2E900890-AB76-4D66-897D-1A550D27752D}"/>
          </ac:spMkLst>
        </pc:spChg>
        <pc:spChg chg="add del mod">
          <ac:chgData name="Ayushmaan Kapahi" userId="32c06ada08a8a7aa" providerId="LiveId" clId="{F2E5939A-3C01-47B0-BAEA-2A33EC8DB43C}" dt="2021-01-21T06:52:04.387" v="1923" actId="478"/>
          <ac:spMkLst>
            <pc:docMk/>
            <pc:sldMk cId="3684983526" sldId="260"/>
            <ac:spMk id="11" creationId="{E1B17CB2-69E6-4D13-BC67-D3142FEB66A1}"/>
          </ac:spMkLst>
        </pc:spChg>
        <pc:spChg chg="add mod">
          <ac:chgData name="Ayushmaan Kapahi" userId="32c06ada08a8a7aa" providerId="LiveId" clId="{F2E5939A-3C01-47B0-BAEA-2A33EC8DB43C}" dt="2021-01-21T07:07:58.494" v="1974" actId="1076"/>
          <ac:spMkLst>
            <pc:docMk/>
            <pc:sldMk cId="3684983526" sldId="260"/>
            <ac:spMk id="22" creationId="{E2BB8ACD-CC29-49B9-BA34-1647476510D9}"/>
          </ac:spMkLst>
        </pc:spChg>
        <pc:spChg chg="add mod">
          <ac:chgData name="Ayushmaan Kapahi" userId="32c06ada08a8a7aa" providerId="LiveId" clId="{F2E5939A-3C01-47B0-BAEA-2A33EC8DB43C}" dt="2021-01-21T07:07:54.553" v="1973" actId="1076"/>
          <ac:spMkLst>
            <pc:docMk/>
            <pc:sldMk cId="3684983526" sldId="260"/>
            <ac:spMk id="23" creationId="{9B8FEF0A-7D7E-4537-8215-C4B9F50D49BC}"/>
          </ac:spMkLst>
        </pc:spChg>
        <pc:spChg chg="add del mod">
          <ac:chgData name="Ayushmaan Kapahi" userId="32c06ada08a8a7aa" providerId="LiveId" clId="{F2E5939A-3C01-47B0-BAEA-2A33EC8DB43C}" dt="2021-01-21T07:15:25.760" v="2041" actId="478"/>
          <ac:spMkLst>
            <pc:docMk/>
            <pc:sldMk cId="3684983526" sldId="260"/>
            <ac:spMk id="24" creationId="{4BB9FE65-A948-4A7D-A3D0-55B1ADBB9D00}"/>
          </ac:spMkLst>
        </pc:spChg>
        <pc:spChg chg="add mod">
          <ac:chgData name="Ayushmaan Kapahi" userId="32c06ada08a8a7aa" providerId="LiveId" clId="{F2E5939A-3C01-47B0-BAEA-2A33EC8DB43C}" dt="2021-01-21T07:07:44.541" v="1971" actId="1076"/>
          <ac:spMkLst>
            <pc:docMk/>
            <pc:sldMk cId="3684983526" sldId="260"/>
            <ac:spMk id="25" creationId="{E388D546-FDD6-44B5-8EBB-BA4F7E6C2F86}"/>
          </ac:spMkLst>
        </pc:spChg>
        <pc:spChg chg="add mod">
          <ac:chgData name="Ayushmaan Kapahi" userId="32c06ada08a8a7aa" providerId="LiveId" clId="{F2E5939A-3C01-47B0-BAEA-2A33EC8DB43C}" dt="2021-01-21T07:08:10.627" v="1978" actId="1076"/>
          <ac:spMkLst>
            <pc:docMk/>
            <pc:sldMk cId="3684983526" sldId="260"/>
            <ac:spMk id="26" creationId="{96E5B29A-961D-4F60-AB96-27246C45F795}"/>
          </ac:spMkLst>
        </pc:spChg>
        <pc:spChg chg="add mod">
          <ac:chgData name="Ayushmaan Kapahi" userId="32c06ada08a8a7aa" providerId="LiveId" clId="{F2E5939A-3C01-47B0-BAEA-2A33EC8DB43C}" dt="2021-01-21T07:08:07.122" v="1977" actId="1076"/>
          <ac:spMkLst>
            <pc:docMk/>
            <pc:sldMk cId="3684983526" sldId="260"/>
            <ac:spMk id="27" creationId="{150C5243-685A-4AD8-81C6-AB428DEE0DE1}"/>
          </ac:spMkLst>
        </pc:spChg>
        <pc:spChg chg="add mod">
          <ac:chgData name="Ayushmaan Kapahi" userId="32c06ada08a8a7aa" providerId="LiveId" clId="{F2E5939A-3C01-47B0-BAEA-2A33EC8DB43C}" dt="2021-01-21T07:13:46.920" v="2030" actId="1076"/>
          <ac:spMkLst>
            <pc:docMk/>
            <pc:sldMk cId="3684983526" sldId="260"/>
            <ac:spMk id="28" creationId="{984115E9-0DA8-4396-BE41-916E71494544}"/>
          </ac:spMkLst>
        </pc:spChg>
        <pc:spChg chg="add mod">
          <ac:chgData name="Ayushmaan Kapahi" userId="32c06ada08a8a7aa" providerId="LiveId" clId="{F2E5939A-3C01-47B0-BAEA-2A33EC8DB43C}" dt="2021-01-21T07:13:18.016" v="2025" actId="1076"/>
          <ac:spMkLst>
            <pc:docMk/>
            <pc:sldMk cId="3684983526" sldId="260"/>
            <ac:spMk id="29" creationId="{97284241-047A-4132-99CF-CCCED958FBFB}"/>
          </ac:spMkLst>
        </pc:spChg>
        <pc:spChg chg="add mod">
          <ac:chgData name="Ayushmaan Kapahi" userId="32c06ada08a8a7aa" providerId="LiveId" clId="{F2E5939A-3C01-47B0-BAEA-2A33EC8DB43C}" dt="2021-01-21T07:08:48.482" v="1987" actId="1076"/>
          <ac:spMkLst>
            <pc:docMk/>
            <pc:sldMk cId="3684983526" sldId="260"/>
            <ac:spMk id="30" creationId="{B4010EDC-26BD-40B9-8F82-E6F23B2F2CBE}"/>
          </ac:spMkLst>
        </pc:spChg>
        <pc:spChg chg="add mod">
          <ac:chgData name="Ayushmaan Kapahi" userId="32c06ada08a8a7aa" providerId="LiveId" clId="{F2E5939A-3C01-47B0-BAEA-2A33EC8DB43C}" dt="2021-01-21T07:09:11.818" v="1991" actId="1076"/>
          <ac:spMkLst>
            <pc:docMk/>
            <pc:sldMk cId="3684983526" sldId="260"/>
            <ac:spMk id="31" creationId="{0F160BDD-C083-4D08-942F-8AD3087E35B9}"/>
          </ac:spMkLst>
        </pc:spChg>
        <pc:spChg chg="add mod">
          <ac:chgData name="Ayushmaan Kapahi" userId="32c06ada08a8a7aa" providerId="LiveId" clId="{F2E5939A-3C01-47B0-BAEA-2A33EC8DB43C}" dt="2021-01-21T07:10:39.785" v="2003" actId="1076"/>
          <ac:spMkLst>
            <pc:docMk/>
            <pc:sldMk cId="3684983526" sldId="260"/>
            <ac:spMk id="32" creationId="{D47E80C5-ADC7-41D1-A67E-B100ECE8C9B7}"/>
          </ac:spMkLst>
        </pc:spChg>
        <pc:spChg chg="add mod">
          <ac:chgData name="Ayushmaan Kapahi" userId="32c06ada08a8a7aa" providerId="LiveId" clId="{F2E5939A-3C01-47B0-BAEA-2A33EC8DB43C}" dt="2021-01-21T07:10:32.956" v="2002" actId="1076"/>
          <ac:spMkLst>
            <pc:docMk/>
            <pc:sldMk cId="3684983526" sldId="260"/>
            <ac:spMk id="33" creationId="{BE823501-0C8B-4342-9BA8-22DB7210445D}"/>
          </ac:spMkLst>
        </pc:spChg>
        <pc:spChg chg="add mod">
          <ac:chgData name="Ayushmaan Kapahi" userId="32c06ada08a8a7aa" providerId="LiveId" clId="{F2E5939A-3C01-47B0-BAEA-2A33EC8DB43C}" dt="2021-01-21T07:12:38.890" v="2020" actId="1076"/>
          <ac:spMkLst>
            <pc:docMk/>
            <pc:sldMk cId="3684983526" sldId="260"/>
            <ac:spMk id="34" creationId="{FDDD1681-7A0A-402B-A1BF-5B528C000149}"/>
          </ac:spMkLst>
        </pc:spChg>
        <pc:spChg chg="add mod">
          <ac:chgData name="Ayushmaan Kapahi" userId="32c06ada08a8a7aa" providerId="LiveId" clId="{F2E5939A-3C01-47B0-BAEA-2A33EC8DB43C}" dt="2021-01-21T07:15:03.946" v="2040" actId="207"/>
          <ac:spMkLst>
            <pc:docMk/>
            <pc:sldMk cId="3684983526" sldId="260"/>
            <ac:spMk id="35" creationId="{6058BFC2-8CF2-4957-8E67-82677BA7C4FA}"/>
          </ac:spMkLst>
        </pc:spChg>
        <pc:spChg chg="add mod">
          <ac:chgData name="Ayushmaan Kapahi" userId="32c06ada08a8a7aa" providerId="LiveId" clId="{F2E5939A-3C01-47B0-BAEA-2A33EC8DB43C}" dt="2021-01-21T07:14:53.452" v="2038" actId="207"/>
          <ac:spMkLst>
            <pc:docMk/>
            <pc:sldMk cId="3684983526" sldId="260"/>
            <ac:spMk id="36" creationId="{DC194BFE-09AC-4A3C-897F-6D1915D53446}"/>
          </ac:spMkLst>
        </pc:spChg>
        <pc:spChg chg="add mod">
          <ac:chgData name="Ayushmaan Kapahi" userId="32c06ada08a8a7aa" providerId="LiveId" clId="{F2E5939A-3C01-47B0-BAEA-2A33EC8DB43C}" dt="2021-01-21T07:14:58.378" v="2039" actId="207"/>
          <ac:spMkLst>
            <pc:docMk/>
            <pc:sldMk cId="3684983526" sldId="260"/>
            <ac:spMk id="37" creationId="{8E4E0516-1602-4F33-92D4-D996674058A6}"/>
          </ac:spMkLst>
        </pc:spChg>
        <pc:spChg chg="add del mod ord">
          <ac:chgData name="Ayushmaan Kapahi" userId="32c06ada08a8a7aa" providerId="LiveId" clId="{F2E5939A-3C01-47B0-BAEA-2A33EC8DB43C}" dt="2021-01-21T07:30:57.353" v="2074" actId="700"/>
          <ac:spMkLst>
            <pc:docMk/>
            <pc:sldMk cId="3684983526" sldId="260"/>
            <ac:spMk id="38" creationId="{C35956EC-11CA-4CBE-BBB9-7C2F5CF75313}"/>
          </ac:spMkLst>
        </pc:spChg>
        <pc:spChg chg="add del mod ord">
          <ac:chgData name="Ayushmaan Kapahi" userId="32c06ada08a8a7aa" providerId="LiveId" clId="{F2E5939A-3C01-47B0-BAEA-2A33EC8DB43C}" dt="2021-01-21T07:30:57.353" v="2074" actId="700"/>
          <ac:spMkLst>
            <pc:docMk/>
            <pc:sldMk cId="3684983526" sldId="260"/>
            <ac:spMk id="39" creationId="{C40FE6E2-732D-458C-8705-954EC3A01CA7}"/>
          </ac:spMkLst>
        </pc:spChg>
        <pc:picChg chg="add mod">
          <ac:chgData name="Ayushmaan Kapahi" userId="32c06ada08a8a7aa" providerId="LiveId" clId="{F2E5939A-3C01-47B0-BAEA-2A33EC8DB43C}" dt="2021-01-21T07:09:48.885" v="1996" actId="1076"/>
          <ac:picMkLst>
            <pc:docMk/>
            <pc:sldMk cId="3684983526" sldId="260"/>
            <ac:picMk id="13" creationId="{EC8C3F1E-4ED8-49C0-94A3-3F184993B659}"/>
          </ac:picMkLst>
        </pc:picChg>
        <pc:picChg chg="add mod">
          <ac:chgData name="Ayushmaan Kapahi" userId="32c06ada08a8a7aa" providerId="LiveId" clId="{F2E5939A-3C01-47B0-BAEA-2A33EC8DB43C}" dt="2021-01-21T07:13:50.782" v="2031" actId="1076"/>
          <ac:picMkLst>
            <pc:docMk/>
            <pc:sldMk cId="3684983526" sldId="260"/>
            <ac:picMk id="15" creationId="{47046A62-6FA5-4373-8AA1-8310C4F78DAD}"/>
          </ac:picMkLst>
        </pc:picChg>
        <pc:picChg chg="add del mod">
          <ac:chgData name="Ayushmaan Kapahi" userId="32c06ada08a8a7aa" providerId="LiveId" clId="{F2E5939A-3C01-47B0-BAEA-2A33EC8DB43C}" dt="2021-01-21T07:11:55.186" v="2010" actId="478"/>
          <ac:picMkLst>
            <pc:docMk/>
            <pc:sldMk cId="3684983526" sldId="260"/>
            <ac:picMk id="16" creationId="{3B8CCC4C-9454-4AB6-8BFC-8E780678497B}"/>
          </ac:picMkLst>
        </pc:picChg>
        <pc:picChg chg="add del mod">
          <ac:chgData name="Ayushmaan Kapahi" userId="32c06ada08a8a7aa" providerId="LiveId" clId="{F2E5939A-3C01-47B0-BAEA-2A33EC8DB43C}" dt="2021-01-21T07:11:54.341" v="2009" actId="478"/>
          <ac:picMkLst>
            <pc:docMk/>
            <pc:sldMk cId="3684983526" sldId="260"/>
            <ac:picMk id="17" creationId="{2962E22D-84E9-4221-9D55-C2B8B862F6F8}"/>
          </ac:picMkLst>
        </pc:picChg>
        <pc:picChg chg="add del mod">
          <ac:chgData name="Ayushmaan Kapahi" userId="32c06ada08a8a7aa" providerId="LiveId" clId="{F2E5939A-3C01-47B0-BAEA-2A33EC8DB43C}" dt="2021-01-21T07:11:56.047" v="2011" actId="478"/>
          <ac:picMkLst>
            <pc:docMk/>
            <pc:sldMk cId="3684983526" sldId="260"/>
            <ac:picMk id="18" creationId="{00A4E96E-91FF-46B9-8A5A-57E8B3938EFC}"/>
          </ac:picMkLst>
        </pc:picChg>
        <pc:picChg chg="add mod">
          <ac:chgData name="Ayushmaan Kapahi" userId="32c06ada08a8a7aa" providerId="LiveId" clId="{F2E5939A-3C01-47B0-BAEA-2A33EC8DB43C}" dt="2021-01-21T07:09:52.002" v="1997" actId="1076"/>
          <ac:picMkLst>
            <pc:docMk/>
            <pc:sldMk cId="3684983526" sldId="260"/>
            <ac:picMk id="19" creationId="{1670B67F-6D6C-4BD2-9F8B-6F95942A78C5}"/>
          </ac:picMkLst>
        </pc:picChg>
        <pc:picChg chg="add mod">
          <ac:chgData name="Ayushmaan Kapahi" userId="32c06ada08a8a7aa" providerId="LiveId" clId="{F2E5939A-3C01-47B0-BAEA-2A33EC8DB43C}" dt="2021-01-21T07:09:54.105" v="1998" actId="1076"/>
          <ac:picMkLst>
            <pc:docMk/>
            <pc:sldMk cId="3684983526" sldId="260"/>
            <ac:picMk id="20" creationId="{C82A5F98-C88E-4552-9ED9-79AD6826C7CA}"/>
          </ac:picMkLst>
        </pc:picChg>
        <pc:picChg chg="add mod">
          <ac:chgData name="Ayushmaan Kapahi" userId="32c06ada08a8a7aa" providerId="LiveId" clId="{F2E5939A-3C01-47B0-BAEA-2A33EC8DB43C}" dt="2021-01-21T07:04:09.311" v="1945" actId="1076"/>
          <ac:picMkLst>
            <pc:docMk/>
            <pc:sldMk cId="3684983526" sldId="260"/>
            <ac:picMk id="21" creationId="{CCC624D5-AD93-46B6-80B3-80D6B19B2A06}"/>
          </ac:picMkLst>
        </pc:picChg>
      </pc:sldChg>
      <pc:sldChg chg="modSp new del">
        <pc:chgData name="Ayushmaan Kapahi" userId="32c06ada08a8a7aa" providerId="LiveId" clId="{F2E5939A-3C01-47B0-BAEA-2A33EC8DB43C}" dt="2021-01-21T05:35:38.834" v="1525" actId="47"/>
        <pc:sldMkLst>
          <pc:docMk/>
          <pc:sldMk cId="73496116" sldId="261"/>
        </pc:sldMkLst>
        <pc:spChg chg="mod">
          <ac:chgData name="Ayushmaan Kapahi" userId="32c06ada08a8a7aa" providerId="LiveId" clId="{F2E5939A-3C01-47B0-BAEA-2A33EC8DB43C}" dt="2021-01-21T05:34:56.855" v="1523"/>
          <ac:spMkLst>
            <pc:docMk/>
            <pc:sldMk cId="73496116" sldId="261"/>
            <ac:spMk id="2" creationId="{497846F1-DBAB-4944-92B3-10C68303388C}"/>
          </ac:spMkLst>
        </pc:spChg>
        <pc:spChg chg="mod">
          <ac:chgData name="Ayushmaan Kapahi" userId="32c06ada08a8a7aa" providerId="LiveId" clId="{F2E5939A-3C01-47B0-BAEA-2A33EC8DB43C}" dt="2021-01-21T05:34:56.855" v="1523"/>
          <ac:spMkLst>
            <pc:docMk/>
            <pc:sldMk cId="73496116" sldId="261"/>
            <ac:spMk id="3" creationId="{2D57AE1C-30B8-4A1F-B646-107661461B14}"/>
          </ac:spMkLst>
        </pc:spChg>
      </pc:sldChg>
      <pc:sldChg chg="addSp delSp modSp add mod ord">
        <pc:chgData name="Ayushmaan Kapahi" userId="32c06ada08a8a7aa" providerId="LiveId" clId="{F2E5939A-3C01-47B0-BAEA-2A33EC8DB43C}" dt="2021-01-22T09:02:16.416" v="2481" actId="115"/>
        <pc:sldMkLst>
          <pc:docMk/>
          <pc:sldMk cId="1797628203" sldId="261"/>
        </pc:sldMkLst>
        <pc:spChg chg="add mod">
          <ac:chgData name="Ayushmaan Kapahi" userId="32c06ada08a8a7aa" providerId="LiveId" clId="{F2E5939A-3C01-47B0-BAEA-2A33EC8DB43C}" dt="2021-01-22T09:02:16.416" v="2481" actId="115"/>
          <ac:spMkLst>
            <pc:docMk/>
            <pc:sldMk cId="1797628203" sldId="261"/>
            <ac:spMk id="2" creationId="{5F04AC9F-4F99-49BD-94D2-735728B6BEF2}"/>
          </ac:spMkLst>
        </pc:spChg>
        <pc:spChg chg="del">
          <ac:chgData name="Ayushmaan Kapahi" userId="32c06ada08a8a7aa" providerId="LiveId" clId="{F2E5939A-3C01-47B0-BAEA-2A33EC8DB43C}" dt="2021-01-22T08:46:06.274" v="2355"/>
          <ac:spMkLst>
            <pc:docMk/>
            <pc:sldMk cId="1797628203" sldId="261"/>
            <ac:spMk id="3" creationId="{33AAA9D2-85C5-4366-95EE-83361A279D45}"/>
          </ac:spMkLst>
        </pc:spChg>
        <pc:spChg chg="del">
          <ac:chgData name="Ayushmaan Kapahi" userId="32c06ada08a8a7aa" providerId="LiveId" clId="{F2E5939A-3C01-47B0-BAEA-2A33EC8DB43C}" dt="2021-01-22T08:47:08.421" v="2356"/>
          <ac:spMkLst>
            <pc:docMk/>
            <pc:sldMk cId="1797628203" sldId="261"/>
            <ac:spMk id="4" creationId="{0C6AE1FB-EFF7-4629-B8E4-39B31857B577}"/>
          </ac:spMkLst>
        </pc:spChg>
        <pc:spChg chg="add mod">
          <ac:chgData name="Ayushmaan Kapahi" userId="32c06ada08a8a7aa" providerId="LiveId" clId="{F2E5939A-3C01-47B0-BAEA-2A33EC8DB43C}" dt="2021-01-22T08:48:25.514" v="2368"/>
          <ac:spMkLst>
            <pc:docMk/>
            <pc:sldMk cId="1797628203" sldId="261"/>
            <ac:spMk id="5" creationId="{06D4E33A-1EFE-4A78-A340-1AB349F375C4}"/>
          </ac:spMkLst>
        </pc:spChg>
      </pc:sldChg>
      <pc:sldChg chg="addSp delSp modSp new del mod chgLayout">
        <pc:chgData name="Ayushmaan Kapahi" userId="32c06ada08a8a7aa" providerId="LiveId" clId="{F2E5939A-3C01-47B0-BAEA-2A33EC8DB43C}" dt="2021-01-22T08:26:01.734" v="2080" actId="2696"/>
        <pc:sldMkLst>
          <pc:docMk/>
          <pc:sldMk cId="1295433405" sldId="262"/>
        </pc:sldMkLst>
        <pc:spChg chg="del mod ord">
          <ac:chgData name="Ayushmaan Kapahi" userId="32c06ada08a8a7aa" providerId="LiveId" clId="{F2E5939A-3C01-47B0-BAEA-2A33EC8DB43C}" dt="2021-01-22T08:25:57.063" v="2079" actId="700"/>
          <ac:spMkLst>
            <pc:docMk/>
            <pc:sldMk cId="1295433405" sldId="262"/>
            <ac:spMk id="2" creationId="{3ED45513-4511-4F2A-8FCF-374E6FED1391}"/>
          </ac:spMkLst>
        </pc:spChg>
        <pc:spChg chg="del mod ord">
          <ac:chgData name="Ayushmaan Kapahi" userId="32c06ada08a8a7aa" providerId="LiveId" clId="{F2E5939A-3C01-47B0-BAEA-2A33EC8DB43C}" dt="2021-01-22T08:25:57.063" v="2079" actId="700"/>
          <ac:spMkLst>
            <pc:docMk/>
            <pc:sldMk cId="1295433405" sldId="262"/>
            <ac:spMk id="3" creationId="{9E7B762B-2E14-4A73-A58B-38C77A7DC20E}"/>
          </ac:spMkLst>
        </pc:spChg>
        <pc:spChg chg="add mod ord">
          <ac:chgData name="Ayushmaan Kapahi" userId="32c06ada08a8a7aa" providerId="LiveId" clId="{F2E5939A-3C01-47B0-BAEA-2A33EC8DB43C}" dt="2021-01-22T08:25:57.063" v="2079" actId="700"/>
          <ac:spMkLst>
            <pc:docMk/>
            <pc:sldMk cId="1295433405" sldId="262"/>
            <ac:spMk id="4" creationId="{5B83B612-1C7B-4B71-95D6-C7C24D458FB6}"/>
          </ac:spMkLst>
        </pc:spChg>
        <pc:spChg chg="add mod ord">
          <ac:chgData name="Ayushmaan Kapahi" userId="32c06ada08a8a7aa" providerId="LiveId" clId="{F2E5939A-3C01-47B0-BAEA-2A33EC8DB43C}" dt="2021-01-22T08:25:57.063" v="2079" actId="700"/>
          <ac:spMkLst>
            <pc:docMk/>
            <pc:sldMk cId="1295433405" sldId="262"/>
            <ac:spMk id="5" creationId="{52A923B1-BE4B-45AD-996B-6B1D5EFA9C2E}"/>
          </ac:spMkLst>
        </pc:spChg>
      </pc:sldChg>
      <pc:sldChg chg="addSp delSp modSp add mod">
        <pc:chgData name="Ayushmaan Kapahi" userId="32c06ada08a8a7aa" providerId="LiveId" clId="{F2E5939A-3C01-47B0-BAEA-2A33EC8DB43C}" dt="2021-01-22T08:52:08.018" v="2384" actId="20577"/>
        <pc:sldMkLst>
          <pc:docMk/>
          <pc:sldMk cId="3590247453" sldId="262"/>
        </pc:sldMkLst>
        <pc:spChg chg="del">
          <ac:chgData name="Ayushmaan Kapahi" userId="32c06ada08a8a7aa" providerId="LiveId" clId="{F2E5939A-3C01-47B0-BAEA-2A33EC8DB43C}" dt="2021-01-22T08:46:06.274" v="2355"/>
          <ac:spMkLst>
            <pc:docMk/>
            <pc:sldMk cId="3590247453" sldId="262"/>
            <ac:spMk id="2" creationId="{B51814B1-E817-46A4-A313-C0EBE4AF3FE6}"/>
          </ac:spMkLst>
        </pc:spChg>
        <pc:spChg chg="del">
          <ac:chgData name="Ayushmaan Kapahi" userId="32c06ada08a8a7aa" providerId="LiveId" clId="{F2E5939A-3C01-47B0-BAEA-2A33EC8DB43C}" dt="2021-01-22T08:47:08.421" v="2356"/>
          <ac:spMkLst>
            <pc:docMk/>
            <pc:sldMk cId="3590247453" sldId="262"/>
            <ac:spMk id="3" creationId="{B765292C-589E-48BA-A6EE-C020C9BD6FEA}"/>
          </ac:spMkLst>
        </pc:spChg>
        <pc:spChg chg="add mod">
          <ac:chgData name="Ayushmaan Kapahi" userId="32c06ada08a8a7aa" providerId="LiveId" clId="{F2E5939A-3C01-47B0-BAEA-2A33EC8DB43C}" dt="2021-01-22T08:48:29.686" v="2370"/>
          <ac:spMkLst>
            <pc:docMk/>
            <pc:sldMk cId="3590247453" sldId="262"/>
            <ac:spMk id="5" creationId="{615089EE-BEF9-4890-8116-EC837BB68E67}"/>
          </ac:spMkLst>
        </pc:spChg>
        <pc:spChg chg="mod">
          <ac:chgData name="Ayushmaan Kapahi" userId="32c06ada08a8a7aa" providerId="LiveId" clId="{F2E5939A-3C01-47B0-BAEA-2A33EC8DB43C}" dt="2021-01-22T08:52:08.018" v="2384" actId="20577"/>
          <ac:spMkLst>
            <pc:docMk/>
            <pc:sldMk cId="3590247453" sldId="262"/>
            <ac:spMk id="6" creationId="{A0FFED2F-F882-49B4-BA05-D93D12AA4E9D}"/>
          </ac:spMkLst>
        </pc:spChg>
      </pc:sldChg>
      <pc:sldChg chg="addSp delSp modSp add mod">
        <pc:chgData name="Ayushmaan Kapahi" userId="32c06ada08a8a7aa" providerId="LiveId" clId="{F2E5939A-3C01-47B0-BAEA-2A33EC8DB43C}" dt="2021-01-22T09:10:36.122" v="2626" actId="20577"/>
        <pc:sldMkLst>
          <pc:docMk/>
          <pc:sldMk cId="3709278648" sldId="263"/>
        </pc:sldMkLst>
        <pc:spChg chg="del">
          <ac:chgData name="Ayushmaan Kapahi" userId="32c06ada08a8a7aa" providerId="LiveId" clId="{F2E5939A-3C01-47B0-BAEA-2A33EC8DB43C}" dt="2021-01-22T08:46:06.274" v="2355"/>
          <ac:spMkLst>
            <pc:docMk/>
            <pc:sldMk cId="3709278648" sldId="263"/>
            <ac:spMk id="2" creationId="{FD7A043D-6ACE-4910-B056-9CC26ABFC2CB}"/>
          </ac:spMkLst>
        </pc:spChg>
        <pc:spChg chg="del">
          <ac:chgData name="Ayushmaan Kapahi" userId="32c06ada08a8a7aa" providerId="LiveId" clId="{F2E5939A-3C01-47B0-BAEA-2A33EC8DB43C}" dt="2021-01-22T08:47:08.421" v="2356"/>
          <ac:spMkLst>
            <pc:docMk/>
            <pc:sldMk cId="3709278648" sldId="263"/>
            <ac:spMk id="3" creationId="{B89CBC85-4914-4016-8DCF-5859157F9445}"/>
          </ac:spMkLst>
        </pc:spChg>
        <pc:spChg chg="add mod">
          <ac:chgData name="Ayushmaan Kapahi" userId="32c06ada08a8a7aa" providerId="LiveId" clId="{F2E5939A-3C01-47B0-BAEA-2A33EC8DB43C}" dt="2021-01-22T08:48:30.716" v="2371"/>
          <ac:spMkLst>
            <pc:docMk/>
            <pc:sldMk cId="3709278648" sldId="263"/>
            <ac:spMk id="5" creationId="{86070770-9882-458A-8FBC-BD84E89920DF}"/>
          </ac:spMkLst>
        </pc:spChg>
        <pc:spChg chg="mod">
          <ac:chgData name="Ayushmaan Kapahi" userId="32c06ada08a8a7aa" providerId="LiveId" clId="{F2E5939A-3C01-47B0-BAEA-2A33EC8DB43C}" dt="2021-01-22T09:10:36.122" v="2626" actId="20577"/>
          <ac:spMkLst>
            <pc:docMk/>
            <pc:sldMk cId="3709278648" sldId="263"/>
            <ac:spMk id="6" creationId="{A0FFED2F-F882-49B4-BA05-D93D12AA4E9D}"/>
          </ac:spMkLst>
        </pc:spChg>
      </pc:sldChg>
      <pc:sldChg chg="addSp delSp modSp add mod ord">
        <pc:chgData name="Ayushmaan Kapahi" userId="32c06ada08a8a7aa" providerId="LiveId" clId="{F2E5939A-3C01-47B0-BAEA-2A33EC8DB43C}" dt="2021-01-22T09:18:51.816" v="2741" actId="20577"/>
        <pc:sldMkLst>
          <pc:docMk/>
          <pc:sldMk cId="2783882334" sldId="264"/>
        </pc:sldMkLst>
        <pc:spChg chg="add mod">
          <ac:chgData name="Ayushmaan Kapahi" userId="32c06ada08a8a7aa" providerId="LiveId" clId="{F2E5939A-3C01-47B0-BAEA-2A33EC8DB43C}" dt="2021-01-22T09:18:51.816" v="2741" actId="20577"/>
          <ac:spMkLst>
            <pc:docMk/>
            <pc:sldMk cId="2783882334" sldId="264"/>
            <ac:spMk id="2" creationId="{E2BECE90-B553-4174-B9A6-169ABD2391C9}"/>
          </ac:spMkLst>
        </pc:spChg>
        <pc:spChg chg="del">
          <ac:chgData name="Ayushmaan Kapahi" userId="32c06ada08a8a7aa" providerId="LiveId" clId="{F2E5939A-3C01-47B0-BAEA-2A33EC8DB43C}" dt="2021-01-22T08:46:06.274" v="2355"/>
          <ac:spMkLst>
            <pc:docMk/>
            <pc:sldMk cId="2783882334" sldId="264"/>
            <ac:spMk id="3" creationId="{FF73902D-B6C5-4E7A-9708-E142BD808485}"/>
          </ac:spMkLst>
        </pc:spChg>
        <pc:spChg chg="del">
          <ac:chgData name="Ayushmaan Kapahi" userId="32c06ada08a8a7aa" providerId="LiveId" clId="{F2E5939A-3C01-47B0-BAEA-2A33EC8DB43C}" dt="2021-01-22T08:47:08.421" v="2356"/>
          <ac:spMkLst>
            <pc:docMk/>
            <pc:sldMk cId="2783882334" sldId="264"/>
            <ac:spMk id="4" creationId="{DE13FC56-D4AF-4776-A020-00C3D4A93EFF}"/>
          </ac:spMkLst>
        </pc:spChg>
        <pc:spChg chg="del mod">
          <ac:chgData name="Ayushmaan Kapahi" userId="32c06ada08a8a7aa" providerId="LiveId" clId="{F2E5939A-3C01-47B0-BAEA-2A33EC8DB43C}" dt="2021-01-22T08:37:24.648" v="2263"/>
          <ac:spMkLst>
            <pc:docMk/>
            <pc:sldMk cId="2783882334" sldId="264"/>
            <ac:spMk id="6" creationId="{A0FFED2F-F882-49B4-BA05-D93D12AA4E9D}"/>
          </ac:spMkLst>
        </pc:spChg>
        <pc:spChg chg="add mod">
          <ac:chgData name="Ayushmaan Kapahi" userId="32c06ada08a8a7aa" providerId="LiveId" clId="{F2E5939A-3C01-47B0-BAEA-2A33EC8DB43C}" dt="2021-01-22T08:48:36.929" v="2372"/>
          <ac:spMkLst>
            <pc:docMk/>
            <pc:sldMk cId="2783882334" sldId="264"/>
            <ac:spMk id="7" creationId="{2B3EC7AC-4C94-4376-840F-19C6AF522AD2}"/>
          </ac:spMkLst>
        </pc:spChg>
      </pc:sldChg>
      <pc:sldChg chg="addSp delSp modSp add del mod">
        <pc:chgData name="Ayushmaan Kapahi" userId="32c06ada08a8a7aa" providerId="LiveId" clId="{F2E5939A-3C01-47B0-BAEA-2A33EC8DB43C}" dt="2021-01-22T08:56:18.463" v="2421" actId="47"/>
        <pc:sldMkLst>
          <pc:docMk/>
          <pc:sldMk cId="1746743746" sldId="265"/>
        </pc:sldMkLst>
        <pc:spChg chg="del">
          <ac:chgData name="Ayushmaan Kapahi" userId="32c06ada08a8a7aa" providerId="LiveId" clId="{F2E5939A-3C01-47B0-BAEA-2A33EC8DB43C}" dt="2021-01-22T08:46:06.274" v="2355"/>
          <ac:spMkLst>
            <pc:docMk/>
            <pc:sldMk cId="1746743746" sldId="265"/>
            <ac:spMk id="2" creationId="{026CD372-C6E4-413F-A20C-AE5440FB77A6}"/>
          </ac:spMkLst>
        </pc:spChg>
        <pc:spChg chg="del">
          <ac:chgData name="Ayushmaan Kapahi" userId="32c06ada08a8a7aa" providerId="LiveId" clId="{F2E5939A-3C01-47B0-BAEA-2A33EC8DB43C}" dt="2021-01-22T08:47:08.421" v="2356"/>
          <ac:spMkLst>
            <pc:docMk/>
            <pc:sldMk cId="1746743746" sldId="265"/>
            <ac:spMk id="3" creationId="{DDF90553-B272-4BA6-A8B4-042B76258966}"/>
          </ac:spMkLst>
        </pc:spChg>
        <pc:spChg chg="add mod">
          <ac:chgData name="Ayushmaan Kapahi" userId="32c06ada08a8a7aa" providerId="LiveId" clId="{F2E5939A-3C01-47B0-BAEA-2A33EC8DB43C}" dt="2021-01-22T08:48:40.848" v="2374"/>
          <ac:spMkLst>
            <pc:docMk/>
            <pc:sldMk cId="1746743746" sldId="265"/>
            <ac:spMk id="4" creationId="{AB09B090-FFD3-49B1-9719-23479807A68E}"/>
          </ac:spMkLst>
        </pc:spChg>
        <pc:spChg chg="add mod">
          <ac:chgData name="Ayushmaan Kapahi" userId="32c06ada08a8a7aa" providerId="LiveId" clId="{F2E5939A-3C01-47B0-BAEA-2A33EC8DB43C}" dt="2021-01-22T08:55:26.725" v="2420" actId="20577"/>
          <ac:spMkLst>
            <pc:docMk/>
            <pc:sldMk cId="1746743746" sldId="265"/>
            <ac:spMk id="5" creationId="{47011F64-FE26-4785-9FF3-4410107BB690}"/>
          </ac:spMkLst>
        </pc:spChg>
      </pc:sldChg>
      <pc:sldChg chg="addSp delSp modSp add mod">
        <pc:chgData name="Ayushmaan Kapahi" userId="32c06ada08a8a7aa" providerId="LiveId" clId="{F2E5939A-3C01-47B0-BAEA-2A33EC8DB43C}" dt="2021-01-25T06:49:53.664" v="2901" actId="20577"/>
        <pc:sldMkLst>
          <pc:docMk/>
          <pc:sldMk cId="1217239179" sldId="266"/>
        </pc:sldMkLst>
        <pc:spChg chg="add mod">
          <ac:chgData name="Ayushmaan Kapahi" userId="32c06ada08a8a7aa" providerId="LiveId" clId="{F2E5939A-3C01-47B0-BAEA-2A33EC8DB43C}" dt="2021-01-25T06:49:53.664" v="2901" actId="20577"/>
          <ac:spMkLst>
            <pc:docMk/>
            <pc:sldMk cId="1217239179" sldId="266"/>
            <ac:spMk id="2" creationId="{6BD7A496-569F-428F-B7B6-9F6A5A1F3B67}"/>
          </ac:spMkLst>
        </pc:spChg>
        <pc:spChg chg="del">
          <ac:chgData name="Ayushmaan Kapahi" userId="32c06ada08a8a7aa" providerId="LiveId" clId="{F2E5939A-3C01-47B0-BAEA-2A33EC8DB43C}" dt="2021-01-22T08:46:06.274" v="2355"/>
          <ac:spMkLst>
            <pc:docMk/>
            <pc:sldMk cId="1217239179" sldId="266"/>
            <ac:spMk id="4" creationId="{64FA5758-3160-46E2-8547-7862DCED2020}"/>
          </ac:spMkLst>
        </pc:spChg>
        <pc:spChg chg="del">
          <ac:chgData name="Ayushmaan Kapahi" userId="32c06ada08a8a7aa" providerId="LiveId" clId="{F2E5939A-3C01-47B0-BAEA-2A33EC8DB43C}" dt="2021-01-22T08:47:08.421" v="2356"/>
          <ac:spMkLst>
            <pc:docMk/>
            <pc:sldMk cId="1217239179" sldId="266"/>
            <ac:spMk id="5" creationId="{FE349D7B-3976-4C39-B825-9F017BBCC222}"/>
          </ac:spMkLst>
        </pc:spChg>
        <pc:spChg chg="add mod">
          <ac:chgData name="Ayushmaan Kapahi" userId="32c06ada08a8a7aa" providerId="LiveId" clId="{F2E5939A-3C01-47B0-BAEA-2A33EC8DB43C}" dt="2021-01-22T08:48:39.138" v="2373"/>
          <ac:spMkLst>
            <pc:docMk/>
            <pc:sldMk cId="1217239179" sldId="266"/>
            <ac:spMk id="7" creationId="{8ED407E7-A461-4FE2-9E11-3A24062AB4CF}"/>
          </ac:spMkLst>
        </pc:spChg>
        <pc:picChg chg="add mod">
          <ac:chgData name="Ayushmaan Kapahi" userId="32c06ada08a8a7aa" providerId="LiveId" clId="{F2E5939A-3C01-47B0-BAEA-2A33EC8DB43C}" dt="2021-01-22T09:19:32.217" v="2791" actId="16480"/>
          <ac:picMkLst>
            <pc:docMk/>
            <pc:sldMk cId="1217239179" sldId="266"/>
            <ac:picMk id="3" creationId="{16C5A2F4-5A41-4B84-BF1F-95AF623B8196}"/>
          </ac:picMkLst>
        </pc:picChg>
        <pc:picChg chg="add del">
          <ac:chgData name="Ayushmaan Kapahi" userId="32c06ada08a8a7aa" providerId="LiveId" clId="{F2E5939A-3C01-47B0-BAEA-2A33EC8DB43C}" dt="2021-01-22T08:43:36.218" v="2347"/>
          <ac:picMkLst>
            <pc:docMk/>
            <pc:sldMk cId="1217239179" sldId="266"/>
            <ac:picMk id="1026" creationId="{AF382A01-8DEC-4298-B595-1FC253F4CF12}"/>
          </ac:picMkLst>
        </pc:picChg>
      </pc:sldChg>
      <pc:sldChg chg="modSp new del ord">
        <pc:chgData name="Ayushmaan Kapahi" userId="32c06ada08a8a7aa" providerId="LiveId" clId="{F2E5939A-3C01-47B0-BAEA-2A33EC8DB43C}" dt="2021-01-22T08:56:51.389" v="2426" actId="2696"/>
        <pc:sldMkLst>
          <pc:docMk/>
          <pc:sldMk cId="1592013600" sldId="267"/>
        </pc:sldMkLst>
        <pc:spChg chg="mod">
          <ac:chgData name="Ayushmaan Kapahi" userId="32c06ada08a8a7aa" providerId="LiveId" clId="{F2E5939A-3C01-47B0-BAEA-2A33EC8DB43C}" dt="2021-01-22T08:56:40.692" v="2425"/>
          <ac:spMkLst>
            <pc:docMk/>
            <pc:sldMk cId="1592013600" sldId="267"/>
            <ac:spMk id="2" creationId="{BC757506-A49A-4FD7-B6CE-4B4FC9C50347}"/>
          </ac:spMkLst>
        </pc:spChg>
        <pc:spChg chg="mod">
          <ac:chgData name="Ayushmaan Kapahi" userId="32c06ada08a8a7aa" providerId="LiveId" clId="{F2E5939A-3C01-47B0-BAEA-2A33EC8DB43C}" dt="2021-01-22T08:56:40.692" v="2425"/>
          <ac:spMkLst>
            <pc:docMk/>
            <pc:sldMk cId="1592013600" sldId="267"/>
            <ac:spMk id="3" creationId="{B7BCD430-B5D6-4732-AD6A-BBAF705A65A4}"/>
          </ac:spMkLst>
        </pc:spChg>
      </pc:sldChg>
      <pc:sldChg chg="addSp delSp modSp new mod ord setBg modClrScheme chgLayout">
        <pc:chgData name="Ayushmaan Kapahi" userId="32c06ada08a8a7aa" providerId="LiveId" clId="{F2E5939A-3C01-47B0-BAEA-2A33EC8DB43C}" dt="2021-01-25T06:16:02.111" v="2865" actId="20577"/>
        <pc:sldMkLst>
          <pc:docMk/>
          <pc:sldMk cId="3234528795" sldId="267"/>
        </pc:sldMkLst>
        <pc:spChg chg="del">
          <ac:chgData name="Ayushmaan Kapahi" userId="32c06ada08a8a7aa" providerId="LiveId" clId="{F2E5939A-3C01-47B0-BAEA-2A33EC8DB43C}" dt="2021-01-22T08:57:00.043" v="2428" actId="6264"/>
          <ac:spMkLst>
            <pc:docMk/>
            <pc:sldMk cId="3234528795" sldId="267"/>
            <ac:spMk id="2" creationId="{B1A1099F-4BCF-4A79-8D6F-A6EEDE43773A}"/>
          </ac:spMkLst>
        </pc:spChg>
        <pc:spChg chg="del">
          <ac:chgData name="Ayushmaan Kapahi" userId="32c06ada08a8a7aa" providerId="LiveId" clId="{F2E5939A-3C01-47B0-BAEA-2A33EC8DB43C}" dt="2021-01-22T08:57:00.043" v="2428" actId="6264"/>
          <ac:spMkLst>
            <pc:docMk/>
            <pc:sldMk cId="3234528795" sldId="267"/>
            <ac:spMk id="3" creationId="{BCCB5DB5-F819-4B83-855F-743D0CFE5279}"/>
          </ac:spMkLst>
        </pc:spChg>
        <pc:spChg chg="add del mod ord">
          <ac:chgData name="Ayushmaan Kapahi" userId="32c06ada08a8a7aa" providerId="LiveId" clId="{F2E5939A-3C01-47B0-BAEA-2A33EC8DB43C}" dt="2021-01-22T08:57:24.272" v="2430" actId="700"/>
          <ac:spMkLst>
            <pc:docMk/>
            <pc:sldMk cId="3234528795" sldId="267"/>
            <ac:spMk id="4" creationId="{B6D7CA0A-900E-4792-AD77-2384D7718D75}"/>
          </ac:spMkLst>
        </pc:spChg>
        <pc:spChg chg="add del mod ord">
          <ac:chgData name="Ayushmaan Kapahi" userId="32c06ada08a8a7aa" providerId="LiveId" clId="{F2E5939A-3C01-47B0-BAEA-2A33EC8DB43C}" dt="2021-01-22T08:57:24.272" v="2430" actId="700"/>
          <ac:spMkLst>
            <pc:docMk/>
            <pc:sldMk cId="3234528795" sldId="267"/>
            <ac:spMk id="5" creationId="{3A6A430F-3E3C-4A57-AE6A-F69CF3B37084}"/>
          </ac:spMkLst>
        </pc:spChg>
        <pc:spChg chg="add del mod">
          <ac:chgData name="Ayushmaan Kapahi" userId="32c06ada08a8a7aa" providerId="LiveId" clId="{F2E5939A-3C01-47B0-BAEA-2A33EC8DB43C}" dt="2021-01-22T08:59:17.740" v="2447"/>
          <ac:spMkLst>
            <pc:docMk/>
            <pc:sldMk cId="3234528795" sldId="267"/>
            <ac:spMk id="6" creationId="{B1306EAC-7B8B-46E3-9576-C7DAF61A8E9C}"/>
          </ac:spMkLst>
        </pc:spChg>
        <pc:spChg chg="add mod">
          <ac:chgData name="Ayushmaan Kapahi" userId="32c06ada08a8a7aa" providerId="LiveId" clId="{F2E5939A-3C01-47B0-BAEA-2A33EC8DB43C}" dt="2021-01-22T09:00:14.946" v="2449" actId="207"/>
          <ac:spMkLst>
            <pc:docMk/>
            <pc:sldMk cId="3234528795" sldId="267"/>
            <ac:spMk id="7" creationId="{6F1BB570-0888-496F-A94B-4F01E2EAFFE2}"/>
          </ac:spMkLst>
        </pc:spChg>
        <pc:spChg chg="add mod">
          <ac:chgData name="Ayushmaan Kapahi" userId="32c06ada08a8a7aa" providerId="LiveId" clId="{F2E5939A-3C01-47B0-BAEA-2A33EC8DB43C}" dt="2021-01-25T06:16:02.111" v="2865" actId="20577"/>
          <ac:spMkLst>
            <pc:docMk/>
            <pc:sldMk cId="3234528795" sldId="267"/>
            <ac:spMk id="8" creationId="{D667B1FB-227F-44B5-B512-7EF98A9A8435}"/>
          </ac:spMkLst>
        </pc:spChg>
        <pc:picChg chg="add del mod">
          <ac:chgData name="Ayushmaan Kapahi" userId="32c06ada08a8a7aa" providerId="LiveId" clId="{F2E5939A-3C01-47B0-BAEA-2A33EC8DB43C}" dt="2021-01-25T06:14:25.679" v="2838" actId="931"/>
          <ac:picMkLst>
            <pc:docMk/>
            <pc:sldMk cId="3234528795" sldId="267"/>
            <ac:picMk id="3" creationId="{7C8D5117-2C4C-43E4-9539-35194DC02425}"/>
          </ac:picMkLst>
        </pc:picChg>
        <pc:picChg chg="add del mod">
          <ac:chgData name="Ayushmaan Kapahi" userId="32c06ada08a8a7aa" providerId="LiveId" clId="{F2E5939A-3C01-47B0-BAEA-2A33EC8DB43C}" dt="2021-01-25T06:14:47.081" v="2840" actId="478"/>
          <ac:picMkLst>
            <pc:docMk/>
            <pc:sldMk cId="3234528795" sldId="267"/>
            <ac:picMk id="5" creationId="{4E633577-2591-4557-B93B-1978B3F91ECD}"/>
          </ac:picMkLst>
        </pc:picChg>
        <pc:picChg chg="add mod">
          <ac:chgData name="Ayushmaan Kapahi" userId="32c06ada08a8a7aa" providerId="LiveId" clId="{F2E5939A-3C01-47B0-BAEA-2A33EC8DB43C}" dt="2021-01-25T06:15:03.254" v="2842" actId="1076"/>
          <ac:picMkLst>
            <pc:docMk/>
            <pc:sldMk cId="3234528795" sldId="267"/>
            <ac:picMk id="9" creationId="{49D419D8-81F0-4BC2-914E-577AA20CF2D5}"/>
          </ac:picMkLst>
        </pc:picChg>
      </pc:sldChg>
      <pc:sldChg chg="modSp mod">
        <pc:chgData name="Ayushmaan Kapahi" userId="32c06ada08a8a7aa" providerId="LiveId" clId="{F2E5939A-3C01-47B0-BAEA-2A33EC8DB43C}" dt="2021-01-25T07:42:52.968" v="3150" actId="20577"/>
        <pc:sldMkLst>
          <pc:docMk/>
          <pc:sldMk cId="4211351591" sldId="269"/>
        </pc:sldMkLst>
        <pc:spChg chg="mod">
          <ac:chgData name="Ayushmaan Kapahi" userId="32c06ada08a8a7aa" providerId="LiveId" clId="{F2E5939A-3C01-47B0-BAEA-2A33EC8DB43C}" dt="2021-01-25T07:42:52.968" v="3150" actId="20577"/>
          <ac:spMkLst>
            <pc:docMk/>
            <pc:sldMk cId="4211351591" sldId="269"/>
            <ac:spMk id="2" creationId="{6BD7A496-569F-428F-B7B6-9F6A5A1F3B67}"/>
          </ac:spMkLst>
        </pc:spChg>
      </pc:sldChg>
      <pc:sldChg chg="delSp modSp add mod ord setBg">
        <pc:chgData name="Ayushmaan Kapahi" userId="32c06ada08a8a7aa" providerId="LiveId" clId="{F2E5939A-3C01-47B0-BAEA-2A33EC8DB43C}" dt="2021-01-25T07:25:00.815" v="3033"/>
        <pc:sldMkLst>
          <pc:docMk/>
          <pc:sldMk cId="345200174" sldId="271"/>
        </pc:sldMkLst>
        <pc:spChg chg="mod">
          <ac:chgData name="Ayushmaan Kapahi" userId="32c06ada08a8a7aa" providerId="LiveId" clId="{F2E5939A-3C01-47B0-BAEA-2A33EC8DB43C}" dt="2021-01-25T07:17:14.051" v="2983" actId="403"/>
          <ac:spMkLst>
            <pc:docMk/>
            <pc:sldMk cId="345200174" sldId="271"/>
            <ac:spMk id="7" creationId="{6F1BB570-0888-496F-A94B-4F01E2EAFFE2}"/>
          </ac:spMkLst>
        </pc:spChg>
        <pc:spChg chg="del">
          <ac:chgData name="Ayushmaan Kapahi" userId="32c06ada08a8a7aa" providerId="LiveId" clId="{F2E5939A-3C01-47B0-BAEA-2A33EC8DB43C}" dt="2021-01-25T07:15:21.221" v="2904" actId="478"/>
          <ac:spMkLst>
            <pc:docMk/>
            <pc:sldMk cId="345200174" sldId="271"/>
            <ac:spMk id="8" creationId="{D667B1FB-227F-44B5-B512-7EF98A9A8435}"/>
          </ac:spMkLst>
        </pc:spChg>
      </pc:sldChg>
      <pc:sldChg chg="add">
        <pc:chgData name="Ayushmaan Kapahi" userId="32c06ada08a8a7aa" providerId="LiveId" clId="{F2E5939A-3C01-47B0-BAEA-2A33EC8DB43C}" dt="2021-01-25T06:11:29.322" v="2793" actId="2890"/>
        <pc:sldMkLst>
          <pc:docMk/>
          <pc:sldMk cId="1692980377" sldId="272"/>
        </pc:sldMkLst>
      </pc:sldChg>
      <pc:sldChg chg="addSp delSp modSp add mod ord">
        <pc:chgData name="Ayushmaan Kapahi" userId="32c06ada08a8a7aa" providerId="LiveId" clId="{F2E5939A-3C01-47B0-BAEA-2A33EC8DB43C}" dt="2021-01-25T07:32:48.408" v="3105" actId="1076"/>
        <pc:sldMkLst>
          <pc:docMk/>
          <pc:sldMk cId="984426224" sldId="273"/>
        </pc:sldMkLst>
        <pc:spChg chg="mod">
          <ac:chgData name="Ayushmaan Kapahi" userId="32c06ada08a8a7aa" providerId="LiveId" clId="{F2E5939A-3C01-47B0-BAEA-2A33EC8DB43C}" dt="2021-01-25T07:32:20.437" v="3100" actId="1076"/>
          <ac:spMkLst>
            <pc:docMk/>
            <pc:sldMk cId="984426224" sldId="273"/>
            <ac:spMk id="2" creationId="{6BD7A496-569F-428F-B7B6-9F6A5A1F3B67}"/>
          </ac:spMkLst>
        </pc:spChg>
        <pc:picChg chg="del">
          <ac:chgData name="Ayushmaan Kapahi" userId="32c06ada08a8a7aa" providerId="LiveId" clId="{F2E5939A-3C01-47B0-BAEA-2A33EC8DB43C}" dt="2021-01-25T07:31:39.816" v="3037" actId="478"/>
          <ac:picMkLst>
            <pc:docMk/>
            <pc:sldMk cId="984426224" sldId="273"/>
            <ac:picMk id="3" creationId="{16C5A2F4-5A41-4B84-BF1F-95AF623B8196}"/>
          </ac:picMkLst>
        </pc:picChg>
        <pc:picChg chg="add mod">
          <ac:chgData name="Ayushmaan Kapahi" userId="32c06ada08a8a7aa" providerId="LiveId" clId="{F2E5939A-3C01-47B0-BAEA-2A33EC8DB43C}" dt="2021-01-25T07:32:48.408" v="3105" actId="1076"/>
          <ac:picMkLst>
            <pc:docMk/>
            <pc:sldMk cId="984426224" sldId="273"/>
            <ac:picMk id="4" creationId="{0123A35E-CE90-486F-A044-B3DCB64D0BAC}"/>
          </ac:picMkLst>
        </pc:picChg>
      </pc:sldChg>
      <pc:sldMasterChg chg="modSldLayout">
        <pc:chgData name="Ayushmaan Kapahi" userId="32c06ada08a8a7aa" providerId="LiveId" clId="{F2E5939A-3C01-47B0-BAEA-2A33EC8DB43C}" dt="2021-01-21T05:29:24.585" v="1522" actId="207"/>
        <pc:sldMasterMkLst>
          <pc:docMk/>
          <pc:sldMasterMk cId="2677792441" sldId="2147483648"/>
        </pc:sldMasterMkLst>
        <pc:sldLayoutChg chg="addSp modSp mod">
          <pc:chgData name="Ayushmaan Kapahi" userId="32c06ada08a8a7aa" providerId="LiveId" clId="{F2E5939A-3C01-47B0-BAEA-2A33EC8DB43C}" dt="2021-01-21T05:29:24.585" v="1522" actId="207"/>
          <pc:sldLayoutMkLst>
            <pc:docMk/>
            <pc:sldMasterMk cId="2677792441" sldId="2147483648"/>
            <pc:sldLayoutMk cId="3077260803" sldId="2147483649"/>
          </pc:sldLayoutMkLst>
          <pc:spChg chg="add mod">
            <ac:chgData name="Ayushmaan Kapahi" userId="32c06ada08a8a7aa" providerId="LiveId" clId="{F2E5939A-3C01-47B0-BAEA-2A33EC8DB43C}" dt="2021-01-21T05:29:24.585" v="1522" actId="207"/>
            <ac:spMkLst>
              <pc:docMk/>
              <pc:sldMasterMk cId="2677792441" sldId="2147483648"/>
              <pc:sldLayoutMk cId="3077260803" sldId="2147483649"/>
              <ac:spMk id="7" creationId="{64DB2196-1C66-41A1-B3AB-EDDBAEF52900}"/>
            </ac:spMkLst>
          </pc:spChg>
        </pc:sldLayoutChg>
      </pc:sldMasterChg>
      <pc:sldMasterChg chg="addSp modSp new del mod addSldLayout delSldLayout modSldLayout">
        <pc:chgData name="Ayushmaan Kapahi" userId="32c06ada08a8a7aa" providerId="LiveId" clId="{F2E5939A-3C01-47B0-BAEA-2A33EC8DB43C}" dt="2021-01-21T05:46:17.219" v="1550" actId="6013"/>
        <pc:sldMasterMkLst>
          <pc:docMk/>
          <pc:sldMasterMk cId="2611052455" sldId="2147483660"/>
        </pc:sldMasterMkLst>
        <pc:spChg chg="add mod">
          <ac:chgData name="Ayushmaan Kapahi" userId="32c06ada08a8a7aa" providerId="LiveId" clId="{F2E5939A-3C01-47B0-BAEA-2A33EC8DB43C}" dt="2021-01-21T05:45:56.045" v="1549" actId="2085"/>
          <ac:spMkLst>
            <pc:docMk/>
            <pc:sldMasterMk cId="2611052455" sldId="2147483660"/>
            <ac:spMk id="7" creationId="{FF64DC46-9268-4946-BBFB-DEF02E003AF3}"/>
          </ac:spMkLst>
        </pc:spChg>
        <pc:sldLayoutChg chg="addSp modSp new del mod replId">
          <pc:chgData name="Ayushmaan Kapahi" userId="32c06ada08a8a7aa" providerId="LiveId" clId="{F2E5939A-3C01-47B0-BAEA-2A33EC8DB43C}" dt="2021-01-21T05:46:17.219" v="1550" actId="6013"/>
          <pc:sldLayoutMkLst>
            <pc:docMk/>
            <pc:sldMasterMk cId="2611052455" sldId="2147483660"/>
            <pc:sldLayoutMk cId="1948682737" sldId="2147483661"/>
          </pc:sldLayoutMkLst>
          <pc:spChg chg="add mod">
            <ac:chgData name="Ayushmaan Kapahi" userId="32c06ada08a8a7aa" providerId="LiveId" clId="{F2E5939A-3C01-47B0-BAEA-2A33EC8DB43C}" dt="2021-01-21T05:42:19.183" v="1537" actId="2085"/>
            <ac:spMkLst>
              <pc:docMk/>
              <pc:sldMasterMk cId="2611052455" sldId="2147483660"/>
              <pc:sldLayoutMk cId="1948682737" sldId="2147483661"/>
              <ac:spMk id="7" creationId="{39C9A45E-CB17-4979-BE67-5BC32E593D70}"/>
            </ac:spMkLst>
          </pc:spChg>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3164593406" sldId="2147483662"/>
          </pc:sldLayoutMkLst>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779356501" sldId="2147483663"/>
          </pc:sldLayoutMkLst>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1104732774" sldId="2147483664"/>
          </pc:sldLayoutMkLst>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2437285879" sldId="2147483665"/>
          </pc:sldLayoutMkLst>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641463565" sldId="2147483666"/>
          </pc:sldLayoutMkLst>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3992999247" sldId="2147483667"/>
          </pc:sldLayoutMkLst>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915665570" sldId="2147483668"/>
          </pc:sldLayoutMkLst>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2713542347" sldId="2147483669"/>
          </pc:sldLayoutMkLst>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442026432" sldId="2147483670"/>
          </pc:sldLayoutMkLst>
        </pc:sldLayoutChg>
        <pc:sldLayoutChg chg="new del replId">
          <pc:chgData name="Ayushmaan Kapahi" userId="32c06ada08a8a7aa" providerId="LiveId" clId="{F2E5939A-3C01-47B0-BAEA-2A33EC8DB43C}" dt="2021-01-21T05:46:17.219" v="1550" actId="6013"/>
          <pc:sldLayoutMkLst>
            <pc:docMk/>
            <pc:sldMasterMk cId="2611052455" sldId="2147483660"/>
            <pc:sldLayoutMk cId="2121863512" sldId="2147483671"/>
          </pc:sldLayoutMkLst>
        </pc:sldLayoutChg>
      </pc:sldMasterChg>
      <pc:sldMasterChg chg="modSldLayout">
        <pc:chgData name="Ayushmaan Kapahi" userId="32c06ada08a8a7aa" providerId="LiveId" clId="{F2E5939A-3C01-47B0-BAEA-2A33EC8DB43C}" dt="2021-01-21T05:34:56.855" v="1523"/>
        <pc:sldMasterMkLst>
          <pc:docMk/>
          <pc:sldMasterMk cId="1797255608" sldId="2147483672"/>
        </pc:sldMasterMkLst>
        <pc:sldLayoutChg chg="addSp">
          <pc:chgData name="Ayushmaan Kapahi" userId="32c06ada08a8a7aa" providerId="LiveId" clId="{F2E5939A-3C01-47B0-BAEA-2A33EC8DB43C}" dt="2021-01-21T05:34:56.855" v="1523"/>
          <pc:sldLayoutMkLst>
            <pc:docMk/>
            <pc:sldMasterMk cId="1797255608" sldId="2147483672"/>
            <pc:sldLayoutMk cId="2734136146" sldId="2147483673"/>
          </pc:sldLayoutMkLst>
          <pc:spChg chg="add">
            <ac:chgData name="Ayushmaan Kapahi" userId="32c06ada08a8a7aa" providerId="LiveId" clId="{F2E5939A-3C01-47B0-BAEA-2A33EC8DB43C}" dt="2021-01-21T05:34:56.855" v="1523"/>
            <ac:spMkLst>
              <pc:docMk/>
              <pc:sldMasterMk cId="1797255608" sldId="2147483672"/>
              <pc:sldLayoutMk cId="2734136146" sldId="2147483673"/>
              <ac:spMk id="10" creationId="{81043DC9-BAC7-47F6-9764-9988D2ECA26F}"/>
            </ac:spMkLst>
          </pc:spChg>
        </pc:sldLayoutChg>
      </pc:sldMasterChg>
      <pc:sldMasterChg chg="modSldLayout">
        <pc:chgData name="Ayushmaan Kapahi" userId="32c06ada08a8a7aa" providerId="LiveId" clId="{F2E5939A-3C01-47B0-BAEA-2A33EC8DB43C}" dt="2021-01-21T05:37:21.004" v="1533"/>
        <pc:sldMasterMkLst>
          <pc:docMk/>
          <pc:sldMasterMk cId="3760962575" sldId="2147483684"/>
        </pc:sldMasterMkLst>
        <pc:sldLayoutChg chg="addSp">
          <pc:chgData name="Ayushmaan Kapahi" userId="32c06ada08a8a7aa" providerId="LiveId" clId="{F2E5939A-3C01-47B0-BAEA-2A33EC8DB43C}" dt="2021-01-21T05:37:21.004" v="1533"/>
          <pc:sldLayoutMkLst>
            <pc:docMk/>
            <pc:sldMasterMk cId="3760962575" sldId="2147483684"/>
            <pc:sldLayoutMk cId="107784617" sldId="2147483685"/>
          </pc:sldLayoutMkLst>
          <pc:spChg chg="add">
            <ac:chgData name="Ayushmaan Kapahi" userId="32c06ada08a8a7aa" providerId="LiveId" clId="{F2E5939A-3C01-47B0-BAEA-2A33EC8DB43C}" dt="2021-01-21T05:37:21.004" v="1533"/>
            <ac:spMkLst>
              <pc:docMk/>
              <pc:sldMasterMk cId="3760962575" sldId="2147483684"/>
              <pc:sldLayoutMk cId="107784617" sldId="2147483685"/>
              <ac:spMk id="10" creationId="{2A7FE220-C679-448C-BEA9-576EB01D8678}"/>
            </ac:spMkLst>
          </pc:spChg>
        </pc:sldLayoutChg>
      </pc:sldMasterChg>
      <pc:sldMasterChg chg="modSldLayout">
        <pc:chgData name="Ayushmaan Kapahi" userId="32c06ada08a8a7aa" providerId="LiveId" clId="{F2E5939A-3C01-47B0-BAEA-2A33EC8DB43C}" dt="2021-01-21T07:30:43.145" v="2071"/>
        <pc:sldMasterMkLst>
          <pc:docMk/>
          <pc:sldMasterMk cId="1271363226" sldId="2147483696"/>
        </pc:sldMasterMkLst>
        <pc:sldLayoutChg chg="addSp">
          <pc:chgData name="Ayushmaan Kapahi" userId="32c06ada08a8a7aa" providerId="LiveId" clId="{F2E5939A-3C01-47B0-BAEA-2A33EC8DB43C}" dt="2021-01-21T07:30:43.145" v="2071"/>
          <pc:sldLayoutMkLst>
            <pc:docMk/>
            <pc:sldMasterMk cId="1271363226" sldId="2147483696"/>
            <pc:sldLayoutMk cId="848759098" sldId="2147483697"/>
          </pc:sldLayoutMkLst>
          <pc:spChg chg="add">
            <ac:chgData name="Ayushmaan Kapahi" userId="32c06ada08a8a7aa" providerId="LiveId" clId="{F2E5939A-3C01-47B0-BAEA-2A33EC8DB43C}" dt="2021-01-21T07:30:43.145" v="2071"/>
            <ac:spMkLst>
              <pc:docMk/>
              <pc:sldMasterMk cId="1271363226" sldId="2147483696"/>
              <pc:sldLayoutMk cId="848759098" sldId="2147483697"/>
              <ac:spMk id="10" creationId="{BD829470-8E31-44FD-8515-1DDA7FC49575}"/>
            </ac:spMkLst>
          </pc:spChg>
        </pc:sldLayoutChg>
      </pc:sldMasterChg>
      <pc:sldMasterChg chg="modSldLayout">
        <pc:chgData name="Ayushmaan Kapahi" userId="32c06ada08a8a7aa" providerId="LiveId" clId="{F2E5939A-3C01-47B0-BAEA-2A33EC8DB43C}" dt="2021-01-22T08:56:40.692" v="2425"/>
        <pc:sldMasterMkLst>
          <pc:docMk/>
          <pc:sldMasterMk cId="3828158911" sldId="2147483696"/>
        </pc:sldMasterMkLst>
        <pc:sldLayoutChg chg="addSp">
          <pc:chgData name="Ayushmaan Kapahi" userId="32c06ada08a8a7aa" providerId="LiveId" clId="{F2E5939A-3C01-47B0-BAEA-2A33EC8DB43C}" dt="2021-01-22T08:56:40.692" v="2425"/>
          <pc:sldLayoutMkLst>
            <pc:docMk/>
            <pc:sldMasterMk cId="3828158911" sldId="2147483696"/>
            <pc:sldLayoutMk cId="1392301719" sldId="2147483697"/>
          </pc:sldLayoutMkLst>
          <pc:spChg chg="add">
            <ac:chgData name="Ayushmaan Kapahi" userId="32c06ada08a8a7aa" providerId="LiveId" clId="{F2E5939A-3C01-47B0-BAEA-2A33EC8DB43C}" dt="2021-01-22T08:56:40.692" v="2425"/>
            <ac:spMkLst>
              <pc:docMk/>
              <pc:sldMasterMk cId="3828158911" sldId="2147483696"/>
              <pc:sldLayoutMk cId="1392301719" sldId="2147483697"/>
              <ac:spMk id="10" creationId="{5D61512B-68CF-4450-8DA0-4174D0C00741}"/>
            </ac:spMkLst>
          </pc:spChg>
        </pc:sldLayoutChg>
      </pc:sldMasterChg>
      <pc:sldMasterChg chg="modSldLayout">
        <pc:chgData name="Ayushmaan Kapahi" userId="32c06ada08a8a7aa" providerId="LiveId" clId="{F2E5939A-3C01-47B0-BAEA-2A33EC8DB43C}" dt="2021-01-22T08:57:26.502" v="2431"/>
        <pc:sldMasterMkLst>
          <pc:docMk/>
          <pc:sldMasterMk cId="3887276718" sldId="2147483708"/>
        </pc:sldMasterMkLst>
        <pc:sldLayoutChg chg="addSp">
          <pc:chgData name="Ayushmaan Kapahi" userId="32c06ada08a8a7aa" providerId="LiveId" clId="{F2E5939A-3C01-47B0-BAEA-2A33EC8DB43C}" dt="2021-01-22T08:57:26.502" v="2431"/>
          <pc:sldLayoutMkLst>
            <pc:docMk/>
            <pc:sldMasterMk cId="3887276718" sldId="2147483708"/>
            <pc:sldLayoutMk cId="2670986317" sldId="2147483709"/>
          </pc:sldLayoutMkLst>
          <pc:spChg chg="add">
            <ac:chgData name="Ayushmaan Kapahi" userId="32c06ada08a8a7aa" providerId="LiveId" clId="{F2E5939A-3C01-47B0-BAEA-2A33EC8DB43C}" dt="2021-01-22T08:57:26.502" v="2431"/>
            <ac:spMkLst>
              <pc:docMk/>
              <pc:sldMasterMk cId="3887276718" sldId="2147483708"/>
              <pc:sldLayoutMk cId="2670986317" sldId="2147483709"/>
              <ac:spMk id="10" creationId="{54283BE7-F29D-477E-90A7-4AEF957B1308}"/>
            </ac:spMkLst>
          </pc:spChg>
        </pc:sldLayoutChg>
      </pc:sldMasterChg>
      <pc:sldMasterChg chg="modSldLayout">
        <pc:chgData name="Ayushmaan Kapahi" userId="32c06ada08a8a7aa" providerId="LiveId" clId="{F2E5939A-3C01-47B0-BAEA-2A33EC8DB43C}" dt="2021-01-22T08:57:29.115" v="2432"/>
        <pc:sldMasterMkLst>
          <pc:docMk/>
          <pc:sldMasterMk cId="1139754356" sldId="2147483720"/>
        </pc:sldMasterMkLst>
        <pc:sldLayoutChg chg="addSp">
          <pc:chgData name="Ayushmaan Kapahi" userId="32c06ada08a8a7aa" providerId="LiveId" clId="{F2E5939A-3C01-47B0-BAEA-2A33EC8DB43C}" dt="2021-01-22T08:57:29.115" v="2432"/>
          <pc:sldLayoutMkLst>
            <pc:docMk/>
            <pc:sldMasterMk cId="1139754356" sldId="2147483720"/>
            <pc:sldLayoutMk cId="1863761517" sldId="2147483721"/>
          </pc:sldLayoutMkLst>
          <pc:spChg chg="add">
            <ac:chgData name="Ayushmaan Kapahi" userId="32c06ada08a8a7aa" providerId="LiveId" clId="{F2E5939A-3C01-47B0-BAEA-2A33EC8DB43C}" dt="2021-01-22T08:57:29.115" v="2432"/>
            <ac:spMkLst>
              <pc:docMk/>
              <pc:sldMasterMk cId="1139754356" sldId="2147483720"/>
              <pc:sldLayoutMk cId="1863761517" sldId="2147483721"/>
              <ac:spMk id="10" creationId="{5E49983E-CDDA-4374-9154-3E7EFFB930E1}"/>
            </ac:spMkLst>
          </pc:spChg>
        </pc:sldLayoutChg>
      </pc:sldMasterChg>
      <pc:sldMasterChg chg="modSldLayout">
        <pc:chgData name="Ayushmaan Kapahi" userId="32c06ada08a8a7aa" providerId="LiveId" clId="{F2E5939A-3C01-47B0-BAEA-2A33EC8DB43C}" dt="2021-01-22T08:58:40.110" v="2442"/>
        <pc:sldMasterMkLst>
          <pc:docMk/>
          <pc:sldMasterMk cId="3714601523" sldId="2147483732"/>
        </pc:sldMasterMkLst>
        <pc:sldLayoutChg chg="addSp">
          <pc:chgData name="Ayushmaan Kapahi" userId="32c06ada08a8a7aa" providerId="LiveId" clId="{F2E5939A-3C01-47B0-BAEA-2A33EC8DB43C}" dt="2021-01-22T08:58:40.110" v="2442"/>
          <pc:sldLayoutMkLst>
            <pc:docMk/>
            <pc:sldMasterMk cId="3714601523" sldId="2147483732"/>
            <pc:sldLayoutMk cId="1546005281" sldId="2147483733"/>
          </pc:sldLayoutMkLst>
          <pc:spChg chg="add">
            <ac:chgData name="Ayushmaan Kapahi" userId="32c06ada08a8a7aa" providerId="LiveId" clId="{F2E5939A-3C01-47B0-BAEA-2A33EC8DB43C}" dt="2021-01-22T08:58:40.110" v="2442"/>
            <ac:spMkLst>
              <pc:docMk/>
              <pc:sldMasterMk cId="3714601523" sldId="2147483732"/>
              <pc:sldLayoutMk cId="1546005281" sldId="2147483733"/>
              <ac:spMk id="10" creationId="{61656B85-5213-4DC6-8D9A-03451D8D2E4D}"/>
            </ac:spMkLst>
          </pc:spChg>
        </pc:sldLayoutChg>
      </pc:sldMasterChg>
    </pc:docChg>
  </pc:docChgLst>
  <pc:docChgLst>
    <pc:chgData name="Ayushmaan Kapahi" userId="32c06ada08a8a7aa" providerId="LiveId" clId="{670F312D-D3F4-4CCE-A42F-C84D0B765DA6}"/>
    <pc:docChg chg="modSld">
      <pc:chgData name="Ayushmaan Kapahi" userId="32c06ada08a8a7aa" providerId="LiveId" clId="{670F312D-D3F4-4CCE-A42F-C84D0B765DA6}" dt="2021-04-03T05:56:14.690" v="26" actId="20577"/>
      <pc:docMkLst>
        <pc:docMk/>
      </pc:docMkLst>
      <pc:sldChg chg="modSp mod">
        <pc:chgData name="Ayushmaan Kapahi" userId="32c06ada08a8a7aa" providerId="LiveId" clId="{670F312D-D3F4-4CCE-A42F-C84D0B765DA6}" dt="2021-04-03T05:56:14.690" v="26" actId="20577"/>
        <pc:sldMkLst>
          <pc:docMk/>
          <pc:sldMk cId="3028113808" sldId="256"/>
        </pc:sldMkLst>
        <pc:spChg chg="mod">
          <ac:chgData name="Ayushmaan Kapahi" userId="32c06ada08a8a7aa" providerId="LiveId" clId="{670F312D-D3F4-4CCE-A42F-C84D0B765DA6}" dt="2021-04-03T05:56:14.690" v="26" actId="20577"/>
          <ac:spMkLst>
            <pc:docMk/>
            <pc:sldMk cId="3028113808" sldId="256"/>
            <ac:spMk id="9" creationId="{7F96F90F-CBE2-42F8-880A-114042D5BBFD}"/>
          </ac:spMkLst>
        </pc:spChg>
      </pc:sldChg>
    </pc:docChg>
  </pc:docChgLst>
</pc:chgInfo>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9586D7-D136-4986-AA8D-0A84A9F5BF4E}" type="datetimeFigureOut">
              <a:rPr lang="en-IN" smtClean="0"/>
              <a:t>03-04-2021</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6BF209-DB3F-41A3-86E2-88131296002A}" type="slidenum">
              <a:rPr lang="en-IN" smtClean="0"/>
              <a:t>‹#›</a:t>
            </a:fld>
            <a:endParaRPr lang="en-IN"/>
          </a:p>
        </p:txBody>
      </p:sp>
    </p:spTree>
    <p:extLst>
      <p:ext uri="{BB962C8B-B14F-4D97-AF65-F5344CB8AC3E}">
        <p14:creationId xmlns:p14="http://schemas.microsoft.com/office/powerpoint/2010/main" val="29828129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1ED7BB2E-D1BA-4D9B-99CC-8ABF521D162B}" type="slidenum">
              <a:rPr lang="en-IN" smtClean="0"/>
              <a:t>‹#›</a:t>
            </a:fld>
            <a:endParaRPr lang="en-IN" dirty="0"/>
          </a:p>
        </p:txBody>
      </p:sp>
      <p:sp>
        <p:nvSpPr>
          <p:cNvPr id="10" name="Rectangle 9">
            <a:extLst>
              <a:ext uri="{FF2B5EF4-FFF2-40B4-BE49-F238E27FC236}">
                <a16:creationId xmlns:a16="http://schemas.microsoft.com/office/drawing/2014/main" id="{61656B85-5213-4DC6-8D9A-03451D8D2E4D}"/>
              </a:ext>
            </a:extLst>
          </p:cNvPr>
          <p:cNvSpPr/>
          <p:nvPr userDrawn="1"/>
        </p:nvSpPr>
        <p:spPr>
          <a:xfrm>
            <a:off x="4038600" y="1520190"/>
            <a:ext cx="4933950" cy="4114800"/>
          </a:xfrm>
          <a:prstGeom prst="rect">
            <a:avLst/>
          </a:prstGeom>
          <a:blipFill dpi="0" rotWithShape="1">
            <a:blip r:embed="rId2">
              <a:alphaModFix amt="46000"/>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extLst>
      <p:ext uri="{BB962C8B-B14F-4D97-AF65-F5344CB8AC3E}">
        <p14:creationId xmlns:p14="http://schemas.microsoft.com/office/powerpoint/2010/main" val="154600528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ED7BB2E-D1BA-4D9B-99CC-8ABF521D162B}" type="slidenum">
              <a:rPr lang="en-IN" smtClean="0"/>
              <a:t>‹#›</a:t>
            </a:fld>
            <a:endParaRPr lang="en-IN" dirty="0"/>
          </a:p>
        </p:txBody>
      </p:sp>
    </p:spTree>
    <p:extLst>
      <p:ext uri="{BB962C8B-B14F-4D97-AF65-F5344CB8AC3E}">
        <p14:creationId xmlns:p14="http://schemas.microsoft.com/office/powerpoint/2010/main" val="349164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1ED7BB2E-D1BA-4D9B-99CC-8ABF521D162B}" type="slidenum">
              <a:rPr lang="en-IN" smtClean="0"/>
              <a:t>‹#›</a:t>
            </a:fld>
            <a:endParaRPr lang="en-IN" dirty="0"/>
          </a:p>
        </p:txBody>
      </p:sp>
    </p:spTree>
    <p:extLst>
      <p:ext uri="{BB962C8B-B14F-4D97-AF65-F5344CB8AC3E}">
        <p14:creationId xmlns:p14="http://schemas.microsoft.com/office/powerpoint/2010/main" val="380427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1ED7BB2E-D1BA-4D9B-99CC-8ABF521D162B}" type="slidenum">
              <a:rPr lang="en-IN" smtClean="0"/>
              <a:t>‹#›</a:t>
            </a:fld>
            <a:endParaRPr lang="en-IN" dirty="0"/>
          </a:p>
        </p:txBody>
      </p:sp>
    </p:spTree>
    <p:extLst>
      <p:ext uri="{BB962C8B-B14F-4D97-AF65-F5344CB8AC3E}">
        <p14:creationId xmlns:p14="http://schemas.microsoft.com/office/powerpoint/2010/main" val="3566998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1ED7BB2E-D1BA-4D9B-99CC-8ABF521D162B}" type="slidenum">
              <a:rPr lang="en-IN" smtClean="0"/>
              <a:t>‹#›</a:t>
            </a:fld>
            <a:endParaRPr lang="en-IN" dirty="0"/>
          </a:p>
        </p:txBody>
      </p:sp>
    </p:spTree>
    <p:extLst>
      <p:ext uri="{BB962C8B-B14F-4D97-AF65-F5344CB8AC3E}">
        <p14:creationId xmlns:p14="http://schemas.microsoft.com/office/powerpoint/2010/main" val="93111773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9" name="Footer Placeholder 8"/>
          <p:cNvSpPr>
            <a:spLocks noGrp="1"/>
          </p:cNvSpPr>
          <p:nvPr>
            <p:ph type="ftr" sz="quarter" idx="11"/>
          </p:nvPr>
        </p:nvSpPr>
        <p:spPr/>
        <p:txBody>
          <a:bodyPr/>
          <a:lstStyle/>
          <a:p>
            <a:endParaRPr lang="en-IN" dirty="0"/>
          </a:p>
        </p:txBody>
      </p:sp>
      <p:sp>
        <p:nvSpPr>
          <p:cNvPr id="10" name="Slide Number Placeholder 9"/>
          <p:cNvSpPr>
            <a:spLocks noGrp="1"/>
          </p:cNvSpPr>
          <p:nvPr>
            <p:ph type="sldNum" sz="quarter" idx="12"/>
          </p:nvPr>
        </p:nvSpPr>
        <p:spPr/>
        <p:txBody>
          <a:bodyPr/>
          <a:lstStyle/>
          <a:p>
            <a:fld id="{1ED7BB2E-D1BA-4D9B-99CC-8ABF521D162B}" type="slidenum">
              <a:rPr lang="en-IN" smtClean="0"/>
              <a:t>‹#›</a:t>
            </a:fld>
            <a:endParaRPr lang="en-IN" dirty="0"/>
          </a:p>
        </p:txBody>
      </p:sp>
    </p:spTree>
    <p:extLst>
      <p:ext uri="{BB962C8B-B14F-4D97-AF65-F5344CB8AC3E}">
        <p14:creationId xmlns:p14="http://schemas.microsoft.com/office/powerpoint/2010/main" val="4407585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1ED7BB2E-D1BA-4D9B-99CC-8ABF521D162B}" type="slidenum">
              <a:rPr lang="en-IN" smtClean="0"/>
              <a:t>‹#›</a:t>
            </a:fld>
            <a:endParaRPr lang="en-IN"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57080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1ED7BB2E-D1BA-4D9B-99CC-8ABF521D162B}" type="slidenum">
              <a:rPr lang="en-IN" smtClean="0"/>
              <a:t>‹#›</a:t>
            </a:fld>
            <a:endParaRPr lang="en-IN" dirty="0"/>
          </a:p>
        </p:txBody>
      </p:sp>
    </p:spTree>
    <p:extLst>
      <p:ext uri="{BB962C8B-B14F-4D97-AF65-F5344CB8AC3E}">
        <p14:creationId xmlns:p14="http://schemas.microsoft.com/office/powerpoint/2010/main" val="37125274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1ED7BB2E-D1BA-4D9B-99CC-8ABF521D162B}" type="slidenum">
              <a:rPr lang="en-IN" smtClean="0"/>
              <a:t>‹#›</a:t>
            </a:fld>
            <a:endParaRPr lang="en-IN" dirty="0"/>
          </a:p>
        </p:txBody>
      </p:sp>
    </p:spTree>
    <p:extLst>
      <p:ext uri="{BB962C8B-B14F-4D97-AF65-F5344CB8AC3E}">
        <p14:creationId xmlns:p14="http://schemas.microsoft.com/office/powerpoint/2010/main" val="5318595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30613BD6-3308-4B7B-AB89-E6D5AEF41306}" type="datetimeFigureOut">
              <a:rPr lang="en-IN" smtClean="0"/>
              <a:t>03-04-2021</a:t>
            </a:fld>
            <a:endParaRPr lang="en-IN"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dirty="0"/>
          </a:p>
        </p:txBody>
      </p:sp>
      <p:sp>
        <p:nvSpPr>
          <p:cNvPr id="11" name="Slide Number Placeholder 10"/>
          <p:cNvSpPr>
            <a:spLocks noGrp="1"/>
          </p:cNvSpPr>
          <p:nvPr>
            <p:ph type="sldNum" sz="quarter" idx="12"/>
          </p:nvPr>
        </p:nvSpPr>
        <p:spPr/>
        <p:txBody>
          <a:bodyPr/>
          <a:lstStyle/>
          <a:p>
            <a:fld id="{1ED7BB2E-D1BA-4D9B-99CC-8ABF521D162B}" type="slidenum">
              <a:rPr lang="en-IN" smtClean="0"/>
              <a:t>‹#›</a:t>
            </a:fld>
            <a:endParaRPr lang="en-IN" dirty="0"/>
          </a:p>
        </p:txBody>
      </p:sp>
    </p:spTree>
    <p:extLst>
      <p:ext uri="{BB962C8B-B14F-4D97-AF65-F5344CB8AC3E}">
        <p14:creationId xmlns:p14="http://schemas.microsoft.com/office/powerpoint/2010/main" val="38533173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30613BD6-3308-4B7B-AB89-E6D5AEF41306}" type="datetimeFigureOut">
              <a:rPr lang="en-IN" smtClean="0"/>
              <a:t>03-04-2021</a:t>
            </a:fld>
            <a:endParaRPr lang="en-IN"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IN" dirty="0"/>
          </a:p>
        </p:txBody>
      </p:sp>
      <p:sp>
        <p:nvSpPr>
          <p:cNvPr id="10" name="Slide Number Placeholder 9"/>
          <p:cNvSpPr>
            <a:spLocks noGrp="1"/>
          </p:cNvSpPr>
          <p:nvPr>
            <p:ph type="sldNum" sz="quarter" idx="12"/>
          </p:nvPr>
        </p:nvSpPr>
        <p:spPr/>
        <p:txBody>
          <a:bodyPr/>
          <a:lstStyle/>
          <a:p>
            <a:fld id="{1ED7BB2E-D1BA-4D9B-99CC-8ABF521D162B}" type="slidenum">
              <a:rPr lang="en-IN" smtClean="0"/>
              <a:t>‹#›</a:t>
            </a:fld>
            <a:endParaRPr lang="en-IN" dirty="0"/>
          </a:p>
        </p:txBody>
      </p:sp>
    </p:spTree>
    <p:extLst>
      <p:ext uri="{BB962C8B-B14F-4D97-AF65-F5344CB8AC3E}">
        <p14:creationId xmlns:p14="http://schemas.microsoft.com/office/powerpoint/2010/main" val="2834455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95DA704C-D487-4194-A708-CD5EDDFC09E3}" type="datetimeFigureOut">
              <a:rPr lang="en-IN" smtClean="0"/>
              <a:t>03-04-2021</a:t>
            </a:fld>
            <a:endParaRPr lang="en-IN"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253D9750-3F76-4C39-9648-8945CAAB8DFB}" type="slidenum">
              <a:rPr lang="en-IN" smtClean="0"/>
              <a:t>‹#›</a:t>
            </a:fld>
            <a:endParaRPr lang="en-IN" dirty="0"/>
          </a:p>
        </p:txBody>
      </p:sp>
    </p:spTree>
    <p:extLst>
      <p:ext uri="{BB962C8B-B14F-4D97-AF65-F5344CB8AC3E}">
        <p14:creationId xmlns:p14="http://schemas.microsoft.com/office/powerpoint/2010/main" val="3714601523"/>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3000" t="3000" r="3000" b="3000"/>
          </a:stretch>
        </a:blipFill>
        <a:effectLst/>
      </p:bgPr>
    </p:bg>
    <p:spTree>
      <p:nvGrpSpPr>
        <p:cNvPr id="1" name=""/>
        <p:cNvGrpSpPr/>
        <p:nvPr/>
      </p:nvGrpSpPr>
      <p:grpSpPr>
        <a:xfrm>
          <a:off x="0" y="0"/>
          <a:ext cx="0" cy="0"/>
          <a:chOff x="0" y="0"/>
          <a:chExt cx="0" cy="0"/>
        </a:xfrm>
      </p:grpSpPr>
      <p:sp>
        <p:nvSpPr>
          <p:cNvPr id="7" name="Footer Placeholder 3">
            <a:extLst>
              <a:ext uri="{FF2B5EF4-FFF2-40B4-BE49-F238E27FC236}">
                <a16:creationId xmlns:a16="http://schemas.microsoft.com/office/drawing/2014/main" id="{6F1BB570-0888-496F-A94B-4F01E2EAFFE2}"/>
              </a:ext>
            </a:extLst>
          </p:cNvPr>
          <p:cNvSpPr>
            <a:spLocks noGrp="1"/>
          </p:cNvSpPr>
          <p:nvPr>
            <p:ph type="ftr" sz="quarter" idx="11"/>
          </p:nvPr>
        </p:nvSpPr>
        <p:spPr>
          <a:xfrm>
            <a:off x="5879872" y="6188112"/>
            <a:ext cx="5724331" cy="320040"/>
          </a:xfrm>
        </p:spPr>
        <p:txBody>
          <a:bodyPr/>
          <a:lstStyle/>
          <a:p>
            <a:pPr algn="r"/>
            <a:r>
              <a:rPr lang="en-IN" sz="1600" b="1" i="1" dirty="0">
                <a:solidFill>
                  <a:schemeClr val="tx1">
                    <a:lumMod val="95000"/>
                    <a:lumOff val="5000"/>
                    <a:alpha val="70000"/>
                  </a:schemeClr>
                </a:solidFill>
              </a:rPr>
              <a:t>BINARY_SPACE </a:t>
            </a:r>
          </a:p>
        </p:txBody>
      </p:sp>
    </p:spTree>
    <p:extLst>
      <p:ext uri="{BB962C8B-B14F-4D97-AF65-F5344CB8AC3E}">
        <p14:creationId xmlns:p14="http://schemas.microsoft.com/office/powerpoint/2010/main" val="3452001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D7A496-569F-428F-B7B6-9F6A5A1F3B67}"/>
              </a:ext>
            </a:extLst>
          </p:cNvPr>
          <p:cNvSpPr txBox="1"/>
          <p:nvPr/>
        </p:nvSpPr>
        <p:spPr>
          <a:xfrm>
            <a:off x="315685" y="114606"/>
            <a:ext cx="11075437" cy="1077218"/>
          </a:xfrm>
          <a:prstGeom prst="rect">
            <a:avLst/>
          </a:prstGeom>
          <a:noFill/>
        </p:spPr>
        <p:txBody>
          <a:bodyPr wrap="square" rtlCol="0">
            <a:spAutoFit/>
          </a:bodyPr>
          <a:lstStyle/>
          <a:p>
            <a:r>
              <a:rPr lang="en-US" sz="3200" u="sng" dirty="0"/>
              <a:t>Vehicle Detection</a:t>
            </a:r>
          </a:p>
          <a:p>
            <a:endParaRPr lang="en-IN" sz="3200" dirty="0"/>
          </a:p>
        </p:txBody>
      </p:sp>
      <p:sp>
        <p:nvSpPr>
          <p:cNvPr id="7" name="Footer Placeholder 3">
            <a:extLst>
              <a:ext uri="{FF2B5EF4-FFF2-40B4-BE49-F238E27FC236}">
                <a16:creationId xmlns:a16="http://schemas.microsoft.com/office/drawing/2014/main" id="{8ED407E7-A461-4FE2-9E11-3A24062AB4CF}"/>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pic>
        <p:nvPicPr>
          <p:cNvPr id="5" name="Picture 4">
            <a:extLst>
              <a:ext uri="{FF2B5EF4-FFF2-40B4-BE49-F238E27FC236}">
                <a16:creationId xmlns:a16="http://schemas.microsoft.com/office/drawing/2014/main" id="{98A3FBE8-72D3-4325-A811-26B11CCFB0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5835" y="852657"/>
            <a:ext cx="9160329" cy="5152685"/>
          </a:xfrm>
          <a:prstGeom prst="rect">
            <a:avLst/>
          </a:prstGeom>
        </p:spPr>
      </p:pic>
    </p:spTree>
    <p:extLst>
      <p:ext uri="{BB962C8B-B14F-4D97-AF65-F5344CB8AC3E}">
        <p14:creationId xmlns:p14="http://schemas.microsoft.com/office/powerpoint/2010/main" val="1262451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D7A496-569F-428F-B7B6-9F6A5A1F3B67}"/>
              </a:ext>
            </a:extLst>
          </p:cNvPr>
          <p:cNvSpPr txBox="1"/>
          <p:nvPr/>
        </p:nvSpPr>
        <p:spPr>
          <a:xfrm>
            <a:off x="298581" y="135761"/>
            <a:ext cx="11075437" cy="1077218"/>
          </a:xfrm>
          <a:prstGeom prst="rect">
            <a:avLst/>
          </a:prstGeom>
          <a:noFill/>
        </p:spPr>
        <p:txBody>
          <a:bodyPr wrap="square" rtlCol="0">
            <a:spAutoFit/>
          </a:bodyPr>
          <a:lstStyle/>
          <a:p>
            <a:r>
              <a:rPr lang="en-US" sz="3200" u="sng" dirty="0"/>
              <a:t>Vehicle Count</a:t>
            </a:r>
          </a:p>
          <a:p>
            <a:endParaRPr lang="en-IN" sz="3200" dirty="0"/>
          </a:p>
        </p:txBody>
      </p:sp>
      <p:sp>
        <p:nvSpPr>
          <p:cNvPr id="7" name="Footer Placeholder 3">
            <a:extLst>
              <a:ext uri="{FF2B5EF4-FFF2-40B4-BE49-F238E27FC236}">
                <a16:creationId xmlns:a16="http://schemas.microsoft.com/office/drawing/2014/main" id="{8ED407E7-A461-4FE2-9E11-3A24062AB4CF}"/>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pic>
        <p:nvPicPr>
          <p:cNvPr id="4" name="Picture 3">
            <a:extLst>
              <a:ext uri="{FF2B5EF4-FFF2-40B4-BE49-F238E27FC236}">
                <a16:creationId xmlns:a16="http://schemas.microsoft.com/office/drawing/2014/main" id="{364421B1-996E-43BF-8E65-901AC9BB7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5598" y="836095"/>
            <a:ext cx="9180804" cy="5185810"/>
          </a:xfrm>
          <a:prstGeom prst="rect">
            <a:avLst/>
          </a:prstGeom>
        </p:spPr>
      </p:pic>
      <p:sp>
        <p:nvSpPr>
          <p:cNvPr id="5" name="Oval 4">
            <a:extLst>
              <a:ext uri="{FF2B5EF4-FFF2-40B4-BE49-F238E27FC236}">
                <a16:creationId xmlns:a16="http://schemas.microsoft.com/office/drawing/2014/main" id="{FE2E9DEC-541A-4C1C-B587-0682711FA424}"/>
              </a:ext>
            </a:extLst>
          </p:cNvPr>
          <p:cNvSpPr/>
          <p:nvPr/>
        </p:nvSpPr>
        <p:spPr>
          <a:xfrm>
            <a:off x="1505598" y="934473"/>
            <a:ext cx="1940767" cy="771313"/>
          </a:xfrm>
          <a:prstGeom prst="ellipse">
            <a:avLst/>
          </a:prstGeom>
          <a:noFill/>
          <a:ln w="38100">
            <a:solidFill>
              <a:srgbClr val="FFFF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70144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D7A496-569F-428F-B7B6-9F6A5A1F3B67}"/>
              </a:ext>
            </a:extLst>
          </p:cNvPr>
          <p:cNvSpPr txBox="1"/>
          <p:nvPr/>
        </p:nvSpPr>
        <p:spPr>
          <a:xfrm>
            <a:off x="192831" y="167950"/>
            <a:ext cx="11075437" cy="1077218"/>
          </a:xfrm>
          <a:prstGeom prst="rect">
            <a:avLst/>
          </a:prstGeom>
          <a:noFill/>
        </p:spPr>
        <p:txBody>
          <a:bodyPr wrap="square" rtlCol="0">
            <a:spAutoFit/>
          </a:bodyPr>
          <a:lstStyle/>
          <a:p>
            <a:r>
              <a:rPr lang="en-US" sz="3200" u="sng"/>
              <a:t>Accident Detection</a:t>
            </a:r>
            <a:endParaRPr lang="en-US" sz="3200" u="sng" dirty="0"/>
          </a:p>
          <a:p>
            <a:endParaRPr lang="en-IN" sz="3200" dirty="0"/>
          </a:p>
        </p:txBody>
      </p:sp>
      <p:sp>
        <p:nvSpPr>
          <p:cNvPr id="7" name="Footer Placeholder 3">
            <a:extLst>
              <a:ext uri="{FF2B5EF4-FFF2-40B4-BE49-F238E27FC236}">
                <a16:creationId xmlns:a16="http://schemas.microsoft.com/office/drawing/2014/main" id="{8ED407E7-A461-4FE2-9E11-3A24062AB4CF}"/>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sp>
        <p:nvSpPr>
          <p:cNvPr id="5" name="Oval 4">
            <a:extLst>
              <a:ext uri="{FF2B5EF4-FFF2-40B4-BE49-F238E27FC236}">
                <a16:creationId xmlns:a16="http://schemas.microsoft.com/office/drawing/2014/main" id="{0197F476-6E22-4F0D-BCF5-A65F72894B97}"/>
              </a:ext>
            </a:extLst>
          </p:cNvPr>
          <p:cNvSpPr/>
          <p:nvPr/>
        </p:nvSpPr>
        <p:spPr>
          <a:xfrm>
            <a:off x="10011747" y="1765660"/>
            <a:ext cx="2108718" cy="107721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These Two Vehicles are prone to accident</a:t>
            </a:r>
            <a:endParaRPr lang="en-IN" sz="1600" dirty="0"/>
          </a:p>
        </p:txBody>
      </p:sp>
      <p:pic>
        <p:nvPicPr>
          <p:cNvPr id="1026" name="Picture 2">
            <a:extLst>
              <a:ext uri="{FF2B5EF4-FFF2-40B4-BE49-F238E27FC236}">
                <a16:creationId xmlns:a16="http://schemas.microsoft.com/office/drawing/2014/main" id="{23E15C31-DF06-4A15-87CD-A31923378B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2080" y="991582"/>
            <a:ext cx="9257620" cy="5231936"/>
          </a:xfrm>
          <a:prstGeom prst="rect">
            <a:avLst/>
          </a:prstGeom>
          <a:noFill/>
          <a:extLst>
            <a:ext uri="{909E8E84-426E-40DD-AFC4-6F175D3DCCD1}">
              <a14:hiddenFill xmlns:a14="http://schemas.microsoft.com/office/drawing/2010/main">
                <a:solidFill>
                  <a:srgbClr val="FFFFFF"/>
                </a:solidFill>
              </a14:hiddenFill>
            </a:ext>
          </a:extLst>
        </p:spPr>
      </p:pic>
      <p:sp>
        <p:nvSpPr>
          <p:cNvPr id="8" name="Arrow: Right 7">
            <a:extLst>
              <a:ext uri="{FF2B5EF4-FFF2-40B4-BE49-F238E27FC236}">
                <a16:creationId xmlns:a16="http://schemas.microsoft.com/office/drawing/2014/main" id="{0FCE8361-8F3F-4B8E-A4DE-62CEF3F3C810}"/>
              </a:ext>
            </a:extLst>
          </p:cNvPr>
          <p:cNvSpPr/>
          <p:nvPr/>
        </p:nvSpPr>
        <p:spPr>
          <a:xfrm rot="9404018">
            <a:off x="8795489" y="2555057"/>
            <a:ext cx="1337841" cy="3401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Oval 8">
            <a:extLst>
              <a:ext uri="{FF2B5EF4-FFF2-40B4-BE49-F238E27FC236}">
                <a16:creationId xmlns:a16="http://schemas.microsoft.com/office/drawing/2014/main" id="{8574838E-80F2-44FD-A7D2-CA7FBF464F87}"/>
              </a:ext>
            </a:extLst>
          </p:cNvPr>
          <p:cNvSpPr/>
          <p:nvPr/>
        </p:nvSpPr>
        <p:spPr>
          <a:xfrm>
            <a:off x="572536" y="885586"/>
            <a:ext cx="2590542" cy="1077218"/>
          </a:xfrm>
          <a:prstGeom prst="ellipse">
            <a:avLst/>
          </a:prstGeom>
          <a:noFill/>
          <a:ln w="38100">
            <a:solidFill>
              <a:srgbClr val="FFFF00"/>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42113515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D7A496-569F-428F-B7B6-9F6A5A1F3B67}"/>
              </a:ext>
            </a:extLst>
          </p:cNvPr>
          <p:cNvSpPr txBox="1"/>
          <p:nvPr/>
        </p:nvSpPr>
        <p:spPr>
          <a:xfrm>
            <a:off x="214604" y="208446"/>
            <a:ext cx="11075437" cy="584775"/>
          </a:xfrm>
          <a:prstGeom prst="rect">
            <a:avLst/>
          </a:prstGeom>
          <a:noFill/>
        </p:spPr>
        <p:txBody>
          <a:bodyPr wrap="square" rtlCol="0">
            <a:spAutoFit/>
          </a:bodyPr>
          <a:lstStyle/>
          <a:p>
            <a:r>
              <a:rPr lang="en-US" sz="3200" u="sng" dirty="0"/>
              <a:t>P</a:t>
            </a:r>
            <a:r>
              <a:rPr lang="en-IN" sz="3200" u="sng" dirty="0" err="1"/>
              <a:t>edestrian</a:t>
            </a:r>
            <a:r>
              <a:rPr lang="en-IN" sz="3200" u="sng" dirty="0"/>
              <a:t> Count</a:t>
            </a:r>
            <a:endParaRPr lang="en-US" sz="3200" u="sng" dirty="0"/>
          </a:p>
        </p:txBody>
      </p:sp>
      <p:sp>
        <p:nvSpPr>
          <p:cNvPr id="7" name="Footer Placeholder 3">
            <a:extLst>
              <a:ext uri="{FF2B5EF4-FFF2-40B4-BE49-F238E27FC236}">
                <a16:creationId xmlns:a16="http://schemas.microsoft.com/office/drawing/2014/main" id="{8ED407E7-A461-4FE2-9E11-3A24062AB4CF}"/>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pic>
        <p:nvPicPr>
          <p:cNvPr id="4" name="Picture 3">
            <a:extLst>
              <a:ext uri="{FF2B5EF4-FFF2-40B4-BE49-F238E27FC236}">
                <a16:creationId xmlns:a16="http://schemas.microsoft.com/office/drawing/2014/main" id="{0123A35E-CE90-486F-A044-B3DCB64D0BAC}"/>
              </a:ext>
            </a:extLst>
          </p:cNvPr>
          <p:cNvPicPr>
            <a:picLocks noChangeAspect="1"/>
          </p:cNvPicPr>
          <p:nvPr/>
        </p:nvPicPr>
        <p:blipFill>
          <a:blip r:embed="rId2"/>
          <a:stretch>
            <a:fillRect/>
          </a:stretch>
        </p:blipFill>
        <p:spPr>
          <a:xfrm>
            <a:off x="866321" y="793221"/>
            <a:ext cx="9772002" cy="5522638"/>
          </a:xfrm>
          <a:prstGeom prst="rect">
            <a:avLst/>
          </a:prstGeom>
        </p:spPr>
      </p:pic>
    </p:spTree>
    <p:extLst>
      <p:ext uri="{BB962C8B-B14F-4D97-AF65-F5344CB8AC3E}">
        <p14:creationId xmlns:p14="http://schemas.microsoft.com/office/powerpoint/2010/main" val="9844262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7" name="Footer Placeholder 3">
            <a:extLst>
              <a:ext uri="{FF2B5EF4-FFF2-40B4-BE49-F238E27FC236}">
                <a16:creationId xmlns:a16="http://schemas.microsoft.com/office/drawing/2014/main" id="{6F1BB570-0888-496F-A94B-4F01E2EAFFE2}"/>
              </a:ext>
            </a:extLst>
          </p:cNvPr>
          <p:cNvSpPr>
            <a:spLocks noGrp="1"/>
          </p:cNvSpPr>
          <p:nvPr>
            <p:ph type="ftr" sz="quarter" idx="11"/>
          </p:nvPr>
        </p:nvSpPr>
        <p:spPr>
          <a:xfrm>
            <a:off x="6181530" y="6329514"/>
            <a:ext cx="5724331" cy="320040"/>
          </a:xfrm>
        </p:spPr>
        <p:txBody>
          <a:bodyPr/>
          <a:lstStyle/>
          <a:p>
            <a:pPr algn="r"/>
            <a:r>
              <a:rPr lang="en-IN" sz="1400" b="1" i="1" dirty="0"/>
              <a:t>BINARY_SPACE </a:t>
            </a:r>
          </a:p>
        </p:txBody>
      </p:sp>
      <p:sp>
        <p:nvSpPr>
          <p:cNvPr id="8" name="TextBox 7">
            <a:extLst>
              <a:ext uri="{FF2B5EF4-FFF2-40B4-BE49-F238E27FC236}">
                <a16:creationId xmlns:a16="http://schemas.microsoft.com/office/drawing/2014/main" id="{D667B1FB-227F-44B5-B512-7EF98A9A8435}"/>
              </a:ext>
            </a:extLst>
          </p:cNvPr>
          <p:cNvSpPr txBox="1"/>
          <p:nvPr/>
        </p:nvSpPr>
        <p:spPr>
          <a:xfrm>
            <a:off x="1738604" y="2767280"/>
            <a:ext cx="8714792" cy="1323439"/>
          </a:xfrm>
          <a:prstGeom prst="rect">
            <a:avLst/>
          </a:prstGeom>
          <a:noFill/>
        </p:spPr>
        <p:txBody>
          <a:bodyPr wrap="square" rtlCol="0">
            <a:spAutoFit/>
          </a:bodyPr>
          <a:lstStyle/>
          <a:p>
            <a:pPr algn="ctr"/>
            <a:r>
              <a:rPr lang="en-US" sz="8000" dirty="0">
                <a:solidFill>
                  <a:schemeClr val="bg1"/>
                </a:solidFill>
                <a:latin typeface="Lucida Handwriting" panose="03010101010101010101" pitchFamily="66" charset="0"/>
              </a:rPr>
              <a:t>THANK YOU</a:t>
            </a:r>
            <a:endParaRPr lang="en-IN" sz="8000" dirty="0">
              <a:solidFill>
                <a:schemeClr val="bg1"/>
              </a:solidFill>
              <a:latin typeface="Lucida Handwriting" panose="03010101010101010101" pitchFamily="66" charset="0"/>
            </a:endParaRPr>
          </a:p>
        </p:txBody>
      </p:sp>
    </p:spTree>
    <p:extLst>
      <p:ext uri="{BB962C8B-B14F-4D97-AF65-F5344CB8AC3E}">
        <p14:creationId xmlns:p14="http://schemas.microsoft.com/office/powerpoint/2010/main" val="16929803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73D9E0C-061F-4078-8595-5CF5FF93B68C}"/>
              </a:ext>
            </a:extLst>
          </p:cNvPr>
          <p:cNvSpPr txBox="1"/>
          <p:nvPr/>
        </p:nvSpPr>
        <p:spPr>
          <a:xfrm>
            <a:off x="1188098" y="37322"/>
            <a:ext cx="9815804" cy="769441"/>
          </a:xfrm>
          <a:prstGeom prst="rect">
            <a:avLst/>
          </a:prstGeom>
          <a:noFill/>
        </p:spPr>
        <p:txBody>
          <a:bodyPr wrap="square" rtlCol="0">
            <a:spAutoFit/>
          </a:bodyPr>
          <a:lstStyle/>
          <a:p>
            <a:pPr algn="ctr"/>
            <a:r>
              <a:rPr lang="en-US" sz="4400" b="1" i="1" u="sng" dirty="0"/>
              <a:t>Smart Traffic Control System</a:t>
            </a:r>
            <a:endParaRPr lang="en-IN" sz="4400" b="1" i="1" u="sng" dirty="0"/>
          </a:p>
        </p:txBody>
      </p:sp>
      <p:sp>
        <p:nvSpPr>
          <p:cNvPr id="9" name="TextBox 8">
            <a:extLst>
              <a:ext uri="{FF2B5EF4-FFF2-40B4-BE49-F238E27FC236}">
                <a16:creationId xmlns:a16="http://schemas.microsoft.com/office/drawing/2014/main" id="{7F96F90F-CBE2-42F8-880A-114042D5BBFD}"/>
              </a:ext>
            </a:extLst>
          </p:cNvPr>
          <p:cNvSpPr txBox="1"/>
          <p:nvPr/>
        </p:nvSpPr>
        <p:spPr>
          <a:xfrm>
            <a:off x="562947" y="4075247"/>
            <a:ext cx="11408229" cy="1938992"/>
          </a:xfrm>
          <a:prstGeom prst="rect">
            <a:avLst/>
          </a:prstGeom>
          <a:noFill/>
        </p:spPr>
        <p:txBody>
          <a:bodyPr wrap="square" rtlCol="0">
            <a:spAutoFit/>
          </a:bodyPr>
          <a:lstStyle/>
          <a:p>
            <a:pPr marL="457200" indent="-457200">
              <a:buFont typeface="Wingdings" panose="05000000000000000000" pitchFamily="2" charset="2"/>
              <a:buChar char="v"/>
            </a:pPr>
            <a:r>
              <a:rPr lang="en-US" sz="2400" dirty="0"/>
              <a:t>Team Name : Binary_Space</a:t>
            </a:r>
          </a:p>
          <a:p>
            <a:pPr marL="457200" indent="-457200">
              <a:buFont typeface="Wingdings" panose="05000000000000000000" pitchFamily="2" charset="2"/>
              <a:buChar char="v"/>
            </a:pPr>
            <a:r>
              <a:rPr lang="en-US" sz="2400" dirty="0"/>
              <a:t>Team Number : STP130</a:t>
            </a:r>
          </a:p>
          <a:p>
            <a:pPr marL="457200" indent="-457200">
              <a:buFont typeface="Wingdings" panose="05000000000000000000" pitchFamily="2" charset="2"/>
              <a:buChar char="v"/>
            </a:pPr>
            <a:r>
              <a:rPr lang="en-US" sz="2400" dirty="0"/>
              <a:t>Team Leader : Sainsh Sharma</a:t>
            </a:r>
          </a:p>
          <a:p>
            <a:pPr marL="457200" indent="-457200">
              <a:buFont typeface="Wingdings" panose="05000000000000000000" pitchFamily="2" charset="2"/>
              <a:buChar char="v"/>
            </a:pPr>
            <a:r>
              <a:rPr lang="en-US" sz="2400" dirty="0"/>
              <a:t>Team Members :</a:t>
            </a:r>
            <a:r>
              <a:rPr lang="en-IN" sz="2400" dirty="0"/>
              <a:t> Jasmeet Singh,  Ayushmaan Kapahi </a:t>
            </a:r>
            <a:r>
              <a:rPr lang="en-IN" sz="2400"/>
              <a:t>&amp; Aastha Singh</a:t>
            </a:r>
            <a:endParaRPr lang="en-IN" sz="2400" dirty="0"/>
          </a:p>
          <a:p>
            <a:pPr marL="457200" indent="-457200">
              <a:buFont typeface="Wingdings" panose="05000000000000000000" pitchFamily="2" charset="2"/>
              <a:buChar char="v"/>
            </a:pPr>
            <a:r>
              <a:rPr lang="en-IN" sz="2400" dirty="0"/>
              <a:t>Institution Name : </a:t>
            </a:r>
            <a:r>
              <a:rPr lang="en-US" sz="2400" dirty="0"/>
              <a:t>Manav Rachna International Institute of Research and Studies</a:t>
            </a:r>
          </a:p>
        </p:txBody>
      </p:sp>
      <p:sp>
        <p:nvSpPr>
          <p:cNvPr id="10" name="TextBox 9">
            <a:extLst>
              <a:ext uri="{FF2B5EF4-FFF2-40B4-BE49-F238E27FC236}">
                <a16:creationId xmlns:a16="http://schemas.microsoft.com/office/drawing/2014/main" id="{2A5CF9C9-5BEC-489A-ABF9-423301329408}"/>
              </a:ext>
            </a:extLst>
          </p:cNvPr>
          <p:cNvSpPr txBox="1"/>
          <p:nvPr/>
        </p:nvSpPr>
        <p:spPr>
          <a:xfrm>
            <a:off x="562947" y="1459582"/>
            <a:ext cx="10021077" cy="1200329"/>
          </a:xfrm>
          <a:prstGeom prst="rect">
            <a:avLst/>
          </a:prstGeom>
          <a:noFill/>
        </p:spPr>
        <p:txBody>
          <a:bodyPr wrap="square" rtlCol="0">
            <a:spAutoFit/>
          </a:bodyPr>
          <a:lstStyle/>
          <a:p>
            <a:r>
              <a:rPr lang="en-US" sz="2400" dirty="0"/>
              <a:t>Problem Statement : Our topic for hackathon is "Smart transportation &amp; pollution control", we all have faced long traffic jams in our life, which are tiring as well as waste a plenty of time.</a:t>
            </a:r>
            <a:endParaRPr lang="en-IN" sz="2400" dirty="0"/>
          </a:p>
        </p:txBody>
      </p:sp>
      <p:sp>
        <p:nvSpPr>
          <p:cNvPr id="4" name="Footer Placeholder 3">
            <a:extLst>
              <a:ext uri="{FF2B5EF4-FFF2-40B4-BE49-F238E27FC236}">
                <a16:creationId xmlns:a16="http://schemas.microsoft.com/office/drawing/2014/main" id="{5EECB521-4DED-4975-87C0-0FA069A43743}"/>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spTree>
    <p:extLst>
      <p:ext uri="{BB962C8B-B14F-4D97-AF65-F5344CB8AC3E}">
        <p14:creationId xmlns:p14="http://schemas.microsoft.com/office/powerpoint/2010/main" val="30281138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F04AC9F-4F99-49BD-94D2-735728B6BEF2}"/>
              </a:ext>
            </a:extLst>
          </p:cNvPr>
          <p:cNvSpPr txBox="1"/>
          <p:nvPr/>
        </p:nvSpPr>
        <p:spPr>
          <a:xfrm>
            <a:off x="457200" y="279919"/>
            <a:ext cx="10720873" cy="4339650"/>
          </a:xfrm>
          <a:prstGeom prst="rect">
            <a:avLst/>
          </a:prstGeom>
          <a:noFill/>
        </p:spPr>
        <p:txBody>
          <a:bodyPr wrap="square" rtlCol="0">
            <a:spAutoFit/>
          </a:bodyPr>
          <a:lstStyle/>
          <a:p>
            <a:r>
              <a:rPr lang="en-US" sz="4400" u="sng" dirty="0"/>
              <a:t>SOLUTION …</a:t>
            </a:r>
          </a:p>
          <a:p>
            <a:endParaRPr lang="en-US" sz="4000" dirty="0"/>
          </a:p>
          <a:p>
            <a:pPr marL="342900" indent="-342900">
              <a:buFont typeface="Wingdings" panose="05000000000000000000" pitchFamily="2" charset="2"/>
              <a:buChar char="v"/>
            </a:pPr>
            <a:r>
              <a:rPr lang="en-US" sz="2400" dirty="0"/>
              <a:t>We are currently working on smart traffic control system using open-cv python in addition to Tkinter which helps to control the traffic at street intersections. Whether there currently exists one vehicle , two or just as many just as 100, this algorithm will work efficiently and will help us to create automated traffic control for the coming future.</a:t>
            </a:r>
          </a:p>
          <a:p>
            <a:endParaRPr lang="en-US" sz="2400" dirty="0"/>
          </a:p>
          <a:p>
            <a:pPr marL="342900" indent="-342900">
              <a:buFont typeface="Wingdings" panose="05000000000000000000" pitchFamily="2" charset="2"/>
              <a:buChar char="v"/>
            </a:pPr>
            <a:r>
              <a:rPr lang="en-US" sz="2400" dirty="0"/>
              <a:t>This system will self rely on the road conditions and will automatically change the traffic lights to the best suited conditions.</a:t>
            </a:r>
            <a:endParaRPr lang="en-IN" sz="2400" dirty="0"/>
          </a:p>
        </p:txBody>
      </p:sp>
      <p:sp>
        <p:nvSpPr>
          <p:cNvPr id="5" name="Footer Placeholder 3">
            <a:extLst>
              <a:ext uri="{FF2B5EF4-FFF2-40B4-BE49-F238E27FC236}">
                <a16:creationId xmlns:a16="http://schemas.microsoft.com/office/drawing/2014/main" id="{06D4E33A-1EFE-4A78-A340-1AB349F375C4}"/>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spTree>
    <p:extLst>
      <p:ext uri="{BB962C8B-B14F-4D97-AF65-F5344CB8AC3E}">
        <p14:creationId xmlns:p14="http://schemas.microsoft.com/office/powerpoint/2010/main" val="17976282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0FFED2F-F882-49B4-BA05-D93D12AA4E9D}"/>
              </a:ext>
            </a:extLst>
          </p:cNvPr>
          <p:cNvSpPr txBox="1"/>
          <p:nvPr/>
        </p:nvSpPr>
        <p:spPr>
          <a:xfrm>
            <a:off x="643812" y="438538"/>
            <a:ext cx="9974425" cy="3200876"/>
          </a:xfrm>
          <a:prstGeom prst="rect">
            <a:avLst/>
          </a:prstGeom>
          <a:noFill/>
        </p:spPr>
        <p:txBody>
          <a:bodyPr wrap="square" rtlCol="0">
            <a:spAutoFit/>
          </a:bodyPr>
          <a:lstStyle/>
          <a:p>
            <a:r>
              <a:rPr lang="en-US" sz="4400" dirty="0"/>
              <a:t>What if we get thing right …</a:t>
            </a:r>
          </a:p>
          <a:p>
            <a:r>
              <a:rPr lang="en-US" sz="4400" dirty="0"/>
              <a:t> </a:t>
            </a:r>
          </a:p>
          <a:p>
            <a:endParaRPr lang="en-US" dirty="0"/>
          </a:p>
          <a:p>
            <a:pPr marL="342900" indent="-342900">
              <a:buFont typeface="Wingdings" panose="05000000000000000000" pitchFamily="2" charset="2"/>
              <a:buChar char="v"/>
            </a:pPr>
            <a:r>
              <a:rPr lang="en-US" sz="2400" dirty="0"/>
              <a:t>Emergency / Priority vehicle detection</a:t>
            </a:r>
          </a:p>
          <a:p>
            <a:endParaRPr lang="en-US" sz="2400" dirty="0"/>
          </a:p>
          <a:p>
            <a:pPr marL="342900" indent="-342900">
              <a:buFont typeface="Wingdings" panose="05000000000000000000" pitchFamily="2" charset="2"/>
              <a:buChar char="v"/>
            </a:pPr>
            <a:r>
              <a:rPr lang="en-US" sz="2400" dirty="0"/>
              <a:t>Detect accidents and call for instant help </a:t>
            </a:r>
          </a:p>
          <a:p>
            <a:endParaRPr lang="en-IN" sz="2400" dirty="0"/>
          </a:p>
        </p:txBody>
      </p:sp>
      <p:sp>
        <p:nvSpPr>
          <p:cNvPr id="5" name="Footer Placeholder 3">
            <a:extLst>
              <a:ext uri="{FF2B5EF4-FFF2-40B4-BE49-F238E27FC236}">
                <a16:creationId xmlns:a16="http://schemas.microsoft.com/office/drawing/2014/main" id="{1CD14E54-5004-409E-9B73-0C126BFB4BFB}"/>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spTree>
    <p:extLst>
      <p:ext uri="{BB962C8B-B14F-4D97-AF65-F5344CB8AC3E}">
        <p14:creationId xmlns:p14="http://schemas.microsoft.com/office/powerpoint/2010/main" val="3565243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0FFED2F-F882-49B4-BA05-D93D12AA4E9D}"/>
              </a:ext>
            </a:extLst>
          </p:cNvPr>
          <p:cNvSpPr txBox="1"/>
          <p:nvPr/>
        </p:nvSpPr>
        <p:spPr>
          <a:xfrm>
            <a:off x="352926" y="438538"/>
            <a:ext cx="11405937" cy="5016758"/>
          </a:xfrm>
          <a:prstGeom prst="rect">
            <a:avLst/>
          </a:prstGeom>
          <a:noFill/>
        </p:spPr>
        <p:txBody>
          <a:bodyPr wrap="square" rtlCol="0">
            <a:spAutoFit/>
          </a:bodyPr>
          <a:lstStyle/>
          <a:p>
            <a:r>
              <a:rPr lang="en-IN" sz="4400" u="sng" dirty="0"/>
              <a:t>REQUIEMENT SPECIFICATION…</a:t>
            </a:r>
          </a:p>
          <a:p>
            <a:endParaRPr lang="en-IN" sz="2400" dirty="0"/>
          </a:p>
          <a:p>
            <a:pPr marL="342900" indent="-342900">
              <a:buFont typeface="Wingdings" panose="05000000000000000000" pitchFamily="2" charset="2"/>
              <a:buChar char="v"/>
            </a:pPr>
            <a:r>
              <a:rPr lang="en-US" sz="3200" dirty="0"/>
              <a:t> FUNCTIONAL REQUIREMENTS –</a:t>
            </a:r>
          </a:p>
          <a:p>
            <a:pPr marL="342900" indent="-342900">
              <a:buFont typeface="Wingdings" panose="05000000000000000000" pitchFamily="2" charset="2"/>
              <a:buChar char="v"/>
            </a:pPr>
            <a:endParaRPr lang="en-US" sz="2400" dirty="0"/>
          </a:p>
          <a:p>
            <a:r>
              <a:rPr lang="en-US" sz="2400" dirty="0"/>
              <a:t>Functional requirements are those that refer to functionality of the system.  That is what services it will provide to the users.</a:t>
            </a:r>
          </a:p>
          <a:p>
            <a:endParaRPr lang="en-US" sz="2400" dirty="0"/>
          </a:p>
          <a:p>
            <a:pPr marL="342900" indent="-342900">
              <a:buFont typeface="Arial" panose="020B0604020202020204" pitchFamily="34" charset="0"/>
              <a:buChar char="•"/>
            </a:pPr>
            <a:r>
              <a:rPr lang="en-US" sz="2400" dirty="0"/>
              <a:t>It provides the clear way for the ambulance to save the valuable lives of people.</a:t>
            </a:r>
          </a:p>
          <a:p>
            <a:pPr marL="342900" indent="-342900">
              <a:buFont typeface="Arial" panose="020B0604020202020204" pitchFamily="34" charset="0"/>
              <a:buChar char="•"/>
            </a:pPr>
            <a:r>
              <a:rPr lang="en-US" sz="2400" dirty="0"/>
              <a:t>Measurement of traffic density control.</a:t>
            </a:r>
          </a:p>
          <a:p>
            <a:pPr marL="342900" indent="-342900">
              <a:buFont typeface="Arial" panose="020B0604020202020204" pitchFamily="34" charset="0"/>
              <a:buChar char="•"/>
            </a:pPr>
            <a:r>
              <a:rPr lang="en-US" sz="2400" dirty="0"/>
              <a:t>Easy flow of traffic.</a:t>
            </a:r>
          </a:p>
          <a:p>
            <a:pPr marL="342900" indent="-342900">
              <a:buFont typeface="Arial" panose="020B0604020202020204" pitchFamily="34" charset="0"/>
              <a:buChar char="•"/>
            </a:pPr>
            <a:r>
              <a:rPr lang="en-US" sz="2400" dirty="0"/>
              <a:t>Greater efficiency of the system.</a:t>
            </a:r>
          </a:p>
          <a:p>
            <a:endParaRPr lang="en-IN" sz="2400" dirty="0"/>
          </a:p>
        </p:txBody>
      </p:sp>
      <p:sp>
        <p:nvSpPr>
          <p:cNvPr id="5" name="Footer Placeholder 3">
            <a:extLst>
              <a:ext uri="{FF2B5EF4-FFF2-40B4-BE49-F238E27FC236}">
                <a16:creationId xmlns:a16="http://schemas.microsoft.com/office/drawing/2014/main" id="{615089EE-BEF9-4890-8116-EC837BB68E67}"/>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spTree>
    <p:extLst>
      <p:ext uri="{BB962C8B-B14F-4D97-AF65-F5344CB8AC3E}">
        <p14:creationId xmlns:p14="http://schemas.microsoft.com/office/powerpoint/2010/main" val="3590247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0FFED2F-F882-49B4-BA05-D93D12AA4E9D}"/>
              </a:ext>
            </a:extLst>
          </p:cNvPr>
          <p:cNvSpPr txBox="1"/>
          <p:nvPr/>
        </p:nvSpPr>
        <p:spPr>
          <a:xfrm>
            <a:off x="352926" y="438538"/>
            <a:ext cx="11405937" cy="6063198"/>
          </a:xfrm>
          <a:prstGeom prst="rect">
            <a:avLst/>
          </a:prstGeom>
          <a:noFill/>
        </p:spPr>
        <p:txBody>
          <a:bodyPr wrap="square" rtlCol="0">
            <a:spAutoFit/>
          </a:bodyPr>
          <a:lstStyle/>
          <a:p>
            <a:r>
              <a:rPr lang="en-IN" sz="4400" u="sng" dirty="0"/>
              <a:t>REQUIEMENT SPECIFICATION…</a:t>
            </a:r>
          </a:p>
          <a:p>
            <a:endParaRPr lang="en-IN" sz="2400" dirty="0"/>
          </a:p>
          <a:p>
            <a:pPr marL="342900" indent="-342900">
              <a:buFont typeface="Wingdings" panose="05000000000000000000" pitchFamily="2" charset="2"/>
              <a:buChar char="v"/>
            </a:pPr>
            <a:r>
              <a:rPr lang="en-US" sz="3200" dirty="0"/>
              <a:t> NON –FUNCTIONAL REQUIREMENTS </a:t>
            </a:r>
          </a:p>
          <a:p>
            <a:r>
              <a:rPr lang="en-US" sz="2400" dirty="0"/>
              <a:t>Non functional requirements are those that refer to the non –functionality of the system. That tells about how the system is benefit for the user. The different non –functional requirements are listed below: </a:t>
            </a:r>
          </a:p>
          <a:p>
            <a:endParaRPr lang="en-US" sz="2400" dirty="0"/>
          </a:p>
          <a:p>
            <a:pPr marL="342900" indent="-342900">
              <a:buFont typeface="Wingdings" panose="05000000000000000000" pitchFamily="2" charset="2"/>
              <a:buChar char="§"/>
            </a:pPr>
            <a:r>
              <a:rPr lang="en-US" sz="2400" dirty="0"/>
              <a:t> Reliability :  The system should be 99% reliable. Since it may need some maintenance or preparation for the some particular day, the system does not need to be reliable every time. So, 80% reliability is enough.  </a:t>
            </a:r>
          </a:p>
          <a:p>
            <a:pPr marL="342900" indent="-342900">
              <a:buFont typeface="Wingdings" panose="05000000000000000000" pitchFamily="2" charset="2"/>
              <a:buChar char="§"/>
            </a:pPr>
            <a:r>
              <a:rPr lang="en-US" sz="2400" dirty="0"/>
              <a:t>Efficiency : By changing the color of signal it will clear the way of traffic and priority vehicles if needed.</a:t>
            </a:r>
          </a:p>
          <a:p>
            <a:pPr marL="342900" indent="-342900">
              <a:buFont typeface="Wingdings" panose="05000000000000000000" pitchFamily="2" charset="2"/>
              <a:buChar char="§"/>
            </a:pPr>
            <a:r>
              <a:rPr lang="en-US" sz="2400" dirty="0"/>
              <a:t>Availability : Camera and class classifier are always available any time.  </a:t>
            </a:r>
          </a:p>
          <a:p>
            <a:pPr marL="342900" indent="-342900">
              <a:buFont typeface="Wingdings" panose="05000000000000000000" pitchFamily="2" charset="2"/>
              <a:buChar char="§"/>
            </a:pPr>
            <a:r>
              <a:rPr lang="en-US" sz="2400" dirty="0"/>
              <a:t>Maintainability :  The system should be optimized for supportability, or ease of maintenance as far as possible.</a:t>
            </a:r>
            <a:endParaRPr lang="en-IN" sz="2400" dirty="0"/>
          </a:p>
        </p:txBody>
      </p:sp>
      <p:sp>
        <p:nvSpPr>
          <p:cNvPr id="5" name="Footer Placeholder 3">
            <a:extLst>
              <a:ext uri="{FF2B5EF4-FFF2-40B4-BE49-F238E27FC236}">
                <a16:creationId xmlns:a16="http://schemas.microsoft.com/office/drawing/2014/main" id="{86070770-9882-458A-8FBC-BD84E89920DF}"/>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spTree>
    <p:extLst>
      <p:ext uri="{BB962C8B-B14F-4D97-AF65-F5344CB8AC3E}">
        <p14:creationId xmlns:p14="http://schemas.microsoft.com/office/powerpoint/2010/main" val="3709278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2BECE90-B553-4174-B9A6-169ABD2391C9}"/>
              </a:ext>
            </a:extLst>
          </p:cNvPr>
          <p:cNvSpPr txBox="1"/>
          <p:nvPr/>
        </p:nvSpPr>
        <p:spPr>
          <a:xfrm>
            <a:off x="753979" y="689811"/>
            <a:ext cx="10892589" cy="5016758"/>
          </a:xfrm>
          <a:prstGeom prst="rect">
            <a:avLst/>
          </a:prstGeom>
          <a:noFill/>
        </p:spPr>
        <p:txBody>
          <a:bodyPr wrap="square" rtlCol="0">
            <a:spAutoFit/>
          </a:bodyPr>
          <a:lstStyle/>
          <a:p>
            <a:pPr marL="457200" indent="-457200">
              <a:buFont typeface="Wingdings" panose="05000000000000000000" pitchFamily="2" charset="2"/>
              <a:buChar char="v"/>
            </a:pPr>
            <a:r>
              <a:rPr lang="en-IN" sz="3200" u="sng" dirty="0"/>
              <a:t>BASIC HARDWARE REQUIREMENTS</a:t>
            </a:r>
          </a:p>
          <a:p>
            <a:pPr marL="457200" indent="-457200">
              <a:buFont typeface="Wingdings" panose="05000000000000000000" pitchFamily="2" charset="2"/>
              <a:buChar char="v"/>
            </a:pPr>
            <a:endParaRPr lang="en-IN" sz="3200" dirty="0"/>
          </a:p>
          <a:p>
            <a:pPr marL="342900" indent="-342900">
              <a:buFont typeface="Wingdings" panose="05000000000000000000" pitchFamily="2" charset="2"/>
              <a:buChar char="§"/>
            </a:pPr>
            <a:r>
              <a:rPr lang="en-IN" sz="2400" dirty="0"/>
              <a:t> Processor : Pentium IV / ARDUINO OR ANY OTHER OPEN-SOURCE CHIPSET </a:t>
            </a:r>
          </a:p>
          <a:p>
            <a:pPr marL="342900" indent="-342900">
              <a:buFont typeface="Wingdings" panose="05000000000000000000" pitchFamily="2" charset="2"/>
              <a:buChar char="§"/>
            </a:pPr>
            <a:r>
              <a:rPr lang="en-IN" sz="2400" dirty="0"/>
              <a:t> Ram : 512 MB</a:t>
            </a:r>
          </a:p>
          <a:p>
            <a:endParaRPr lang="en-IN" sz="2400" dirty="0"/>
          </a:p>
          <a:p>
            <a:pPr marL="457200" indent="-457200">
              <a:buFont typeface="Wingdings" panose="05000000000000000000" pitchFamily="2" charset="2"/>
              <a:buChar char="v"/>
            </a:pPr>
            <a:r>
              <a:rPr lang="en-IN" sz="3200" u="sng" dirty="0"/>
              <a:t>SOFTWARE REQUIREMENTS</a:t>
            </a:r>
          </a:p>
          <a:p>
            <a:pPr marL="457200" indent="-457200">
              <a:buFont typeface="Wingdings" panose="05000000000000000000" pitchFamily="2" charset="2"/>
              <a:buChar char="v"/>
            </a:pPr>
            <a:endParaRPr lang="en-IN" sz="3200" dirty="0"/>
          </a:p>
          <a:p>
            <a:pPr marL="342900" indent="-342900">
              <a:buFont typeface="Wingdings" panose="05000000000000000000" pitchFamily="2" charset="2"/>
              <a:buChar char="§"/>
            </a:pPr>
            <a:r>
              <a:rPr lang="en-IN" sz="2400" dirty="0"/>
              <a:t> Operating System :  Windows 7 and Above</a:t>
            </a:r>
          </a:p>
          <a:p>
            <a:pPr marL="342900" indent="-342900">
              <a:buFont typeface="Wingdings" panose="05000000000000000000" pitchFamily="2" charset="2"/>
              <a:buChar char="§"/>
            </a:pPr>
            <a:r>
              <a:rPr lang="en-IN" sz="2400" dirty="0"/>
              <a:t> Software Module :  Open CV Image Processing.</a:t>
            </a:r>
          </a:p>
          <a:p>
            <a:pPr marL="342900" indent="-342900">
              <a:buFont typeface="Wingdings" panose="05000000000000000000" pitchFamily="2" charset="2"/>
              <a:buChar char="§"/>
            </a:pPr>
            <a:r>
              <a:rPr lang="en-IN" sz="2400" dirty="0"/>
              <a:t> Interfacing :  </a:t>
            </a:r>
            <a:r>
              <a:rPr lang="en-IN" sz="2400" dirty="0" err="1"/>
              <a:t>Tkinter</a:t>
            </a:r>
            <a:r>
              <a:rPr lang="en-IN" sz="2400" dirty="0"/>
              <a:t> for Graphical user interface</a:t>
            </a:r>
          </a:p>
          <a:p>
            <a:pPr marL="342900" indent="-342900">
              <a:buFont typeface="Wingdings" panose="05000000000000000000" pitchFamily="2" charset="2"/>
              <a:buChar char="§"/>
            </a:pPr>
            <a:r>
              <a:rPr lang="en-IN" sz="2400" dirty="0"/>
              <a:t> Computer :  A general purpose PC as a central processing unit for</a:t>
            </a:r>
          </a:p>
          <a:p>
            <a:r>
              <a:rPr lang="en-IN" sz="2400" dirty="0"/>
              <a:t>                       various tasks </a:t>
            </a:r>
          </a:p>
        </p:txBody>
      </p:sp>
      <p:sp>
        <p:nvSpPr>
          <p:cNvPr id="7" name="Footer Placeholder 3">
            <a:extLst>
              <a:ext uri="{FF2B5EF4-FFF2-40B4-BE49-F238E27FC236}">
                <a16:creationId xmlns:a16="http://schemas.microsoft.com/office/drawing/2014/main" id="{2B3EC7AC-4C94-4376-840F-19C6AF522AD2}"/>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spTree>
    <p:extLst>
      <p:ext uri="{BB962C8B-B14F-4D97-AF65-F5344CB8AC3E}">
        <p14:creationId xmlns:p14="http://schemas.microsoft.com/office/powerpoint/2010/main" val="2783882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7" name="Footer Placeholder 3">
            <a:extLst>
              <a:ext uri="{FF2B5EF4-FFF2-40B4-BE49-F238E27FC236}">
                <a16:creationId xmlns:a16="http://schemas.microsoft.com/office/drawing/2014/main" id="{6F1BB570-0888-496F-A94B-4F01E2EAFFE2}"/>
              </a:ext>
            </a:extLst>
          </p:cNvPr>
          <p:cNvSpPr>
            <a:spLocks noGrp="1"/>
          </p:cNvSpPr>
          <p:nvPr>
            <p:ph type="ftr" sz="quarter" idx="11"/>
          </p:nvPr>
        </p:nvSpPr>
        <p:spPr>
          <a:xfrm>
            <a:off x="6181530" y="6329514"/>
            <a:ext cx="5724331" cy="320040"/>
          </a:xfrm>
        </p:spPr>
        <p:txBody>
          <a:bodyPr/>
          <a:lstStyle/>
          <a:p>
            <a:pPr algn="r"/>
            <a:r>
              <a:rPr lang="en-IN" sz="1400" b="1" i="1" dirty="0"/>
              <a:t>BINARY_SPACE </a:t>
            </a:r>
          </a:p>
        </p:txBody>
      </p:sp>
      <p:sp>
        <p:nvSpPr>
          <p:cNvPr id="8" name="TextBox 7">
            <a:extLst>
              <a:ext uri="{FF2B5EF4-FFF2-40B4-BE49-F238E27FC236}">
                <a16:creationId xmlns:a16="http://schemas.microsoft.com/office/drawing/2014/main" id="{D667B1FB-227F-44B5-B512-7EF98A9A8435}"/>
              </a:ext>
            </a:extLst>
          </p:cNvPr>
          <p:cNvSpPr txBox="1"/>
          <p:nvPr/>
        </p:nvSpPr>
        <p:spPr>
          <a:xfrm>
            <a:off x="217714" y="83614"/>
            <a:ext cx="7144139" cy="584775"/>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3200" b="0" i="0" u="sng" strike="noStrike" kern="1200" cap="none" spc="0" normalizeH="0" baseline="0" noProof="0" dirty="0">
                <a:ln>
                  <a:noFill/>
                </a:ln>
                <a:solidFill>
                  <a:srgbClr val="FFFFFF"/>
                </a:solidFill>
                <a:effectLst/>
                <a:uLnTx/>
                <a:uFillTx/>
                <a:latin typeface="Gill Sans MT" panose="020B0502020104020203"/>
                <a:ea typeface="+mn-ea"/>
                <a:cs typeface="+mn-cs"/>
              </a:rPr>
              <a:t>FLOW – CHART ( Traffic Control )</a:t>
            </a:r>
          </a:p>
        </p:txBody>
      </p:sp>
      <p:pic>
        <p:nvPicPr>
          <p:cNvPr id="9" name="Picture 8">
            <a:extLst>
              <a:ext uri="{FF2B5EF4-FFF2-40B4-BE49-F238E27FC236}">
                <a16:creationId xmlns:a16="http://schemas.microsoft.com/office/drawing/2014/main" id="{49D419D8-81F0-4BC2-914E-577AA20CF2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2376" y="733703"/>
            <a:ext cx="4676190" cy="5915851"/>
          </a:xfrm>
          <a:prstGeom prst="rect">
            <a:avLst/>
          </a:prstGeom>
        </p:spPr>
      </p:pic>
    </p:spTree>
    <p:extLst>
      <p:ext uri="{BB962C8B-B14F-4D97-AF65-F5344CB8AC3E}">
        <p14:creationId xmlns:p14="http://schemas.microsoft.com/office/powerpoint/2010/main" val="32345287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BD7A496-569F-428F-B7B6-9F6A5A1F3B67}"/>
              </a:ext>
            </a:extLst>
          </p:cNvPr>
          <p:cNvSpPr txBox="1"/>
          <p:nvPr/>
        </p:nvSpPr>
        <p:spPr>
          <a:xfrm>
            <a:off x="223935" y="105203"/>
            <a:ext cx="11075437" cy="1077218"/>
          </a:xfrm>
          <a:prstGeom prst="rect">
            <a:avLst/>
          </a:prstGeom>
          <a:noFill/>
        </p:spPr>
        <p:txBody>
          <a:bodyPr wrap="square" rtlCol="0">
            <a:spAutoFit/>
          </a:bodyPr>
          <a:lstStyle/>
          <a:p>
            <a:r>
              <a:rPr lang="en-US" sz="3200" u="sng" dirty="0"/>
              <a:t>FLOW – CHART ( What our code says…. )</a:t>
            </a:r>
          </a:p>
          <a:p>
            <a:endParaRPr lang="en-IN" sz="3200" dirty="0"/>
          </a:p>
        </p:txBody>
      </p:sp>
      <p:pic>
        <p:nvPicPr>
          <p:cNvPr id="3" name="Picture 2">
            <a:extLst>
              <a:ext uri="{FF2B5EF4-FFF2-40B4-BE49-F238E27FC236}">
                <a16:creationId xmlns:a16="http://schemas.microsoft.com/office/drawing/2014/main" id="{16C5A2F4-5A41-4B84-BF1F-95AF623B8196}"/>
              </a:ext>
            </a:extLst>
          </p:cNvPr>
          <p:cNvPicPr>
            <a:picLocks noChangeAspect="1"/>
          </p:cNvPicPr>
          <p:nvPr/>
        </p:nvPicPr>
        <p:blipFill>
          <a:blip r:embed="rId2"/>
          <a:stretch>
            <a:fillRect/>
          </a:stretch>
        </p:blipFill>
        <p:spPr>
          <a:xfrm>
            <a:off x="2843503" y="643812"/>
            <a:ext cx="6676053" cy="5843509"/>
          </a:xfrm>
          <a:prstGeom prst="rect">
            <a:avLst/>
          </a:prstGeom>
        </p:spPr>
      </p:pic>
      <p:sp>
        <p:nvSpPr>
          <p:cNvPr id="7" name="Footer Placeholder 3">
            <a:extLst>
              <a:ext uri="{FF2B5EF4-FFF2-40B4-BE49-F238E27FC236}">
                <a16:creationId xmlns:a16="http://schemas.microsoft.com/office/drawing/2014/main" id="{8ED407E7-A461-4FE2-9E11-3A24062AB4CF}"/>
              </a:ext>
            </a:extLst>
          </p:cNvPr>
          <p:cNvSpPr>
            <a:spLocks noGrp="1"/>
          </p:cNvSpPr>
          <p:nvPr>
            <p:ph type="ftr" sz="quarter" idx="11"/>
          </p:nvPr>
        </p:nvSpPr>
        <p:spPr>
          <a:xfrm>
            <a:off x="6181530" y="6329514"/>
            <a:ext cx="5724331" cy="320040"/>
          </a:xfrm>
        </p:spPr>
        <p:txBody>
          <a:bodyPr/>
          <a:lstStyle/>
          <a:p>
            <a:pPr algn="r"/>
            <a:r>
              <a:rPr lang="en-IN" sz="1400" b="1" i="1" dirty="0">
                <a:solidFill>
                  <a:schemeClr val="bg1">
                    <a:alpha val="70000"/>
                  </a:schemeClr>
                </a:solidFill>
              </a:rPr>
              <a:t>BINARY_SPACE </a:t>
            </a:r>
          </a:p>
        </p:txBody>
      </p:sp>
    </p:spTree>
    <p:extLst>
      <p:ext uri="{BB962C8B-B14F-4D97-AF65-F5344CB8AC3E}">
        <p14:creationId xmlns:p14="http://schemas.microsoft.com/office/powerpoint/2010/main" val="121723917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701</TotalTime>
  <Words>529</Words>
  <Application>Microsoft Office PowerPoint</Application>
  <PresentationFormat>Widescreen</PresentationFormat>
  <Paragraphs>71</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Gill Sans MT</vt:lpstr>
      <vt:lpstr>Lucida Handwriting</vt:lpstr>
      <vt:lpstr>Wingdings</vt:lpstr>
      <vt:lpstr>Parcel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_ _BINARY SPACE_ _</dc:title>
  <dc:creator>Ayushmaan Kapahi</dc:creator>
  <cp:lastModifiedBy>Ayushmaan Kapahi</cp:lastModifiedBy>
  <cp:revision>27</cp:revision>
  <dcterms:created xsi:type="dcterms:W3CDTF">2021-01-20T09:50:19Z</dcterms:created>
  <dcterms:modified xsi:type="dcterms:W3CDTF">2021-04-03T05:56:18Z</dcterms:modified>
</cp:coreProperties>
</file>

<file path=docProps/thumbnail.jpeg>
</file>